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310" r:id="rId4"/>
    <p:sldId id="311" r:id="rId5"/>
    <p:sldId id="312" r:id="rId6"/>
    <p:sldId id="313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6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510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659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865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48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99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798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628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5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471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90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660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EE86-A422-7B44-938D-9E06FCA32D8C}" type="datetimeFigureOut">
              <a:rPr lang="it-IT" smtClean="0"/>
              <a:t>06/10/16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42C0-1F9F-5142-A804-4440DF82E31E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38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911" y="10474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Jean Monnet Chair </a:t>
            </a:r>
            <a:br>
              <a:rPr lang="it-IT" dirty="0" smtClean="0"/>
            </a:br>
            <a:r>
              <a:rPr lang="en-US" b="1" dirty="0" smtClean="0"/>
              <a:t>Small Area Methods for Monitoring of Poverty and Living conditions in EU</a:t>
            </a:r>
            <a:r>
              <a:rPr lang="en-US" dirty="0" smtClean="0"/>
              <a:t> (</a:t>
            </a:r>
            <a:r>
              <a:rPr lang="en-US" b="1" dirty="0" smtClean="0"/>
              <a:t>SAMPL-EU</a:t>
            </a:r>
            <a:r>
              <a:rPr lang="en-US" dirty="0" smtClean="0"/>
              <a:t>)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Lecture </a:t>
            </a:r>
            <a:r>
              <a:rPr lang="en-GB" dirty="0"/>
              <a:t>0</a:t>
            </a:r>
            <a:r>
              <a:rPr lang="en-GB" dirty="0" smtClean="0"/>
              <a:t>: Learning outcomes</a:t>
            </a:r>
            <a:endParaRPr lang="en-GB" dirty="0" smtClean="0"/>
          </a:p>
          <a:p>
            <a:r>
              <a:rPr lang="en-GB" dirty="0" smtClean="0"/>
              <a:t>http://sampleu.ec.unipi.it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395" y="4762500"/>
            <a:ext cx="2245905" cy="11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4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it-IT" dirty="0" smtClean="0"/>
              <a:t>Definition of </a:t>
            </a:r>
            <a:r>
              <a:rPr lang="it-IT" dirty="0"/>
              <a:t>P</a:t>
            </a:r>
            <a:r>
              <a:rPr lang="it-IT" dirty="0" smtClean="0"/>
              <a:t>overty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3615" r="3615"/>
          <a:stretch>
            <a:fillRect/>
          </a:stretch>
        </p:blipFill>
        <p:spPr>
          <a:xfrm>
            <a:off x="2693656" y="1851444"/>
            <a:ext cx="3934420" cy="2163779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457200" y="4676238"/>
            <a:ext cx="8229600" cy="16164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...and Living </a:t>
            </a:r>
            <a:r>
              <a:rPr lang="it-IT" dirty="0"/>
              <a:t>C</a:t>
            </a:r>
            <a:r>
              <a:rPr lang="it-IT" dirty="0" smtClean="0"/>
              <a:t>onditions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665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500"/>
            <a:ext cx="9144000" cy="443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6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0"/>
            <a:ext cx="75148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9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0"/>
            <a:ext cx="8992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3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533400"/>
            <a:ext cx="8966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91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22</Words>
  <Application>Microsoft Macintosh PowerPoint</Application>
  <PresentationFormat>Presentazione su schermo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Jean Monnet Chair  Small Area Methods for Monitoring of Poverty and Living conditions in EU (SAMPL-EU)  </vt:lpstr>
      <vt:lpstr>Definition of Poverty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Monnet Chair  Small Area Methods for Monitoring of Poverty and Living conditions in EU (SAMPL-EU)  </dc:title>
  <dc:creator>dip stamat</dc:creator>
  <cp:lastModifiedBy>dip stamat</cp:lastModifiedBy>
  <cp:revision>63</cp:revision>
  <cp:lastPrinted>2015-10-08T08:10:53Z</cp:lastPrinted>
  <dcterms:created xsi:type="dcterms:W3CDTF">2015-10-06T17:00:21Z</dcterms:created>
  <dcterms:modified xsi:type="dcterms:W3CDTF">2016-10-06T18:08:35Z</dcterms:modified>
</cp:coreProperties>
</file>