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300" r:id="rId9"/>
    <p:sldId id="301" r:id="rId10"/>
    <p:sldId id="302" r:id="rId11"/>
    <p:sldId id="303" r:id="rId12"/>
    <p:sldId id="304" r:id="rId13"/>
    <p:sldId id="305" r:id="rId14"/>
    <p:sldId id="258" r:id="rId15"/>
    <p:sldId id="306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71A2E-B3EB-4980-A529-65F4C9A0ABE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3" csCatId="mainScheme" phldr="1"/>
      <dgm:spPr/>
    </dgm:pt>
    <dgm:pt modelId="{99326624-A4EF-437F-883C-7CFA869A5AF0}">
      <dgm:prSet phldrT="[Testo]" custT="1"/>
      <dgm:spPr>
        <a:xfrm>
          <a:off x="3923" y="854214"/>
          <a:ext cx="1100604" cy="2963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Territorial</a:t>
          </a:r>
          <a:r>
            <a:rPr lang="it-IT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b="1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Cohesion</a:t>
          </a:r>
          <a:r>
            <a:rPr lang="it-IT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CB898D1-97E4-4728-8FF2-0CA6230CA891}" type="parTrans" cxnId="{FB6A8CFB-0FB0-483E-B391-7E48280305A0}">
      <dgm:prSet/>
      <dgm:spPr/>
      <dgm:t>
        <a:bodyPr/>
        <a:lstStyle/>
        <a:p>
          <a:endParaRPr lang="it-IT" sz="1800"/>
        </a:p>
      </dgm:t>
    </dgm:pt>
    <dgm:pt modelId="{9F302F3C-B03D-4B42-90C7-9E95F9445E6D}" type="sibTrans" cxnId="{FB6A8CFB-0FB0-483E-B391-7E48280305A0}">
      <dgm:prSet/>
      <dgm:spPr/>
      <dgm:t>
        <a:bodyPr/>
        <a:lstStyle/>
        <a:p>
          <a:endParaRPr lang="it-IT" sz="1800"/>
        </a:p>
      </dgm:t>
    </dgm:pt>
    <dgm:pt modelId="{6FCF1BED-1030-4AC2-8728-C80FFA1D109E}">
      <dgm:prSet phldrT="[Testo]" custT="1"/>
      <dgm:spPr>
        <a:xfrm>
          <a:off x="1434709" y="684078"/>
          <a:ext cx="1101926" cy="6303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National </a:t>
          </a:r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Government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F6B8FAB-A5DB-4DE7-8365-965BBC1CB68B}" type="parTrans" cxnId="{9DB0EB89-1C94-49CD-BFA0-6C249C434272}">
      <dgm:prSet/>
      <dgm:spPr/>
      <dgm:t>
        <a:bodyPr/>
        <a:lstStyle/>
        <a:p>
          <a:endParaRPr lang="it-IT" sz="1800"/>
        </a:p>
      </dgm:t>
    </dgm:pt>
    <dgm:pt modelId="{03F3BC1E-186E-47CF-A587-0BC23817EB86}" type="sibTrans" cxnId="{9DB0EB89-1C94-49CD-BFA0-6C249C434272}">
      <dgm:prSet/>
      <dgm:spPr/>
      <dgm:t>
        <a:bodyPr/>
        <a:lstStyle/>
        <a:p>
          <a:endParaRPr lang="it-IT" sz="1800"/>
        </a:p>
      </dgm:t>
    </dgm:pt>
    <dgm:pt modelId="{067D3D67-F04E-48D1-90C7-EC57D6C09EE0}">
      <dgm:prSet phldrT="[Testo]" custT="1"/>
      <dgm:spPr>
        <a:xfrm>
          <a:off x="2866817" y="684078"/>
          <a:ext cx="1354155" cy="6303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Department</a:t>
          </a:r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for Development Policy</a:t>
          </a:r>
        </a:p>
      </dgm:t>
    </dgm:pt>
    <dgm:pt modelId="{5F0F49BE-32CA-4BF4-9637-64494EF84D34}" type="parTrans" cxnId="{6274AD54-11B1-4E99-B1B9-450D048D5150}">
      <dgm:prSet/>
      <dgm:spPr/>
      <dgm:t>
        <a:bodyPr/>
        <a:lstStyle/>
        <a:p>
          <a:endParaRPr lang="it-IT" sz="1800"/>
        </a:p>
      </dgm:t>
    </dgm:pt>
    <dgm:pt modelId="{8228B013-58D8-4B39-B51B-8808001222E4}" type="sibTrans" cxnId="{6274AD54-11B1-4E99-B1B9-450D048D5150}">
      <dgm:prSet/>
      <dgm:spPr/>
      <dgm:t>
        <a:bodyPr/>
        <a:lstStyle/>
        <a:p>
          <a:endParaRPr lang="it-IT" sz="1800"/>
        </a:p>
      </dgm:t>
    </dgm:pt>
    <dgm:pt modelId="{B826B840-8BE4-430C-8A3A-EF59EF9795A8}">
      <dgm:prSet phldrT="[Testo]" custT="1"/>
      <dgm:spPr>
        <a:xfrm>
          <a:off x="5983262" y="684078"/>
          <a:ext cx="1101926" cy="6303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Local </a:t>
          </a:r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territories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43E523B-D6E3-4BA0-8BFF-2F8B515288F4}" type="parTrans" cxnId="{4CE0A5D0-1C65-4B54-9119-F2514199AFAA}">
      <dgm:prSet/>
      <dgm:spPr/>
      <dgm:t>
        <a:bodyPr/>
        <a:lstStyle/>
        <a:p>
          <a:endParaRPr lang="it-IT" sz="1800"/>
        </a:p>
      </dgm:t>
    </dgm:pt>
    <dgm:pt modelId="{C43EDFA6-F698-4AC6-922B-0A7B2AEE2C7C}" type="sibTrans" cxnId="{4CE0A5D0-1C65-4B54-9119-F2514199AFAA}">
      <dgm:prSet/>
      <dgm:spPr/>
      <dgm:t>
        <a:bodyPr/>
        <a:lstStyle/>
        <a:p>
          <a:endParaRPr lang="it-IT" sz="1800"/>
        </a:p>
      </dgm:t>
    </dgm:pt>
    <dgm:pt modelId="{0185002A-340B-496F-8AB4-3D6BADAC1805}">
      <dgm:prSet phldrT="[Tes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7512522" y="639054"/>
          <a:ext cx="936637" cy="765420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</dgm:spPr>
      <dgm:t>
        <a:bodyPr/>
        <a:lstStyle/>
        <a:p>
          <a:r>
            <a:rPr lang="it-IT" sz="12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Inner </a:t>
          </a:r>
          <a:r>
            <a:rPr lang="it-IT" sz="12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Areas</a:t>
          </a:r>
          <a:endParaRPr lang="it-IT" sz="1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2A2F3F1-B3C8-400B-AC08-4414440E2819}" type="parTrans" cxnId="{ADD9A37A-604D-4848-AF80-4D54DA38EB20}">
      <dgm:prSet/>
      <dgm:spPr/>
      <dgm:t>
        <a:bodyPr/>
        <a:lstStyle/>
        <a:p>
          <a:endParaRPr lang="it-IT" sz="1800"/>
        </a:p>
      </dgm:t>
    </dgm:pt>
    <dgm:pt modelId="{2A83F9D2-AD5C-4FD7-812C-9E16AA047D10}" type="sibTrans" cxnId="{ADD9A37A-604D-4848-AF80-4D54DA38EB20}">
      <dgm:prSet/>
      <dgm:spPr/>
      <dgm:t>
        <a:bodyPr/>
        <a:lstStyle/>
        <a:p>
          <a:endParaRPr lang="it-IT" sz="1800"/>
        </a:p>
      </dgm:t>
    </dgm:pt>
    <dgm:pt modelId="{77FAAF1D-D4BA-4EB2-90A6-3A3EBB2F599A}">
      <dgm:prSet custT="1"/>
      <dgm:spPr>
        <a:xfrm>
          <a:off x="104518" y="1479215"/>
          <a:ext cx="899414" cy="5553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EAFRD, </a:t>
          </a:r>
          <a:r>
            <a:rPr lang="en-U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ERDF, ESF </a:t>
          </a:r>
          <a:endParaRPr lang="it-IT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BFB09AC-6A1E-496D-8F05-06810CA80F49}" type="parTrans" cxnId="{ED83288A-B555-46ED-BD71-8AFC8FDD4BD7}">
      <dgm:prSet/>
      <dgm:spPr/>
      <dgm:t>
        <a:bodyPr/>
        <a:lstStyle/>
        <a:p>
          <a:endParaRPr lang="it-IT" sz="1800"/>
        </a:p>
      </dgm:t>
    </dgm:pt>
    <dgm:pt modelId="{5AC92EB5-D7A2-468B-BC56-55F0A0A0702F}" type="sibTrans" cxnId="{ED83288A-B555-46ED-BD71-8AFC8FDD4BD7}">
      <dgm:prSet/>
      <dgm:spPr/>
      <dgm:t>
        <a:bodyPr/>
        <a:lstStyle/>
        <a:p>
          <a:endParaRPr lang="it-IT" sz="1800"/>
        </a:p>
      </dgm:t>
    </dgm:pt>
    <dgm:pt modelId="{EAC94871-04D9-439E-9519-6A8B8664D2BE}">
      <dgm:prSet custT="1"/>
      <dgm:spPr>
        <a:xfrm>
          <a:off x="1535425" y="1479215"/>
          <a:ext cx="900494" cy="5553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Stability</a:t>
          </a:r>
          <a:r>
            <a:rPr lang="it-IT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Law</a:t>
          </a:r>
        </a:p>
      </dgm:t>
    </dgm:pt>
    <dgm:pt modelId="{5B809E25-7821-4CAC-98A0-C455BA2AD1F8}" type="parTrans" cxnId="{E1EDB964-DC70-4D8B-8B6E-195BCBE6DC6C}">
      <dgm:prSet/>
      <dgm:spPr/>
      <dgm:t>
        <a:bodyPr/>
        <a:lstStyle/>
        <a:p>
          <a:endParaRPr lang="it-IT" sz="1800"/>
        </a:p>
      </dgm:t>
    </dgm:pt>
    <dgm:pt modelId="{69D5722D-9A91-4ABD-9193-F354B746DD51}" type="sibTrans" cxnId="{E1EDB964-DC70-4D8B-8B6E-195BCBE6DC6C}">
      <dgm:prSet/>
      <dgm:spPr/>
      <dgm:t>
        <a:bodyPr/>
        <a:lstStyle/>
        <a:p>
          <a:endParaRPr lang="it-IT" sz="1800"/>
        </a:p>
      </dgm:t>
    </dgm:pt>
    <dgm:pt modelId="{D1B3972B-999D-4B65-A43C-6748F9BD243E}">
      <dgm:prSet custT="1"/>
      <dgm:spPr>
        <a:xfrm>
          <a:off x="3063413" y="1350007"/>
          <a:ext cx="1021026" cy="10277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Multilateral coordination and technical support/ T</a:t>
          </a:r>
          <a:r>
            <a:rPr lang="it-IT" sz="12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echnical</a:t>
          </a:r>
          <a:r>
            <a:rPr lang="it-IT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Committee </a:t>
          </a:r>
          <a:endParaRPr lang="it-IT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F061F64-FCB9-499F-89A8-08068E49F864}" type="parTrans" cxnId="{36751321-1C44-42CD-83EB-B92B036F47B7}">
      <dgm:prSet/>
      <dgm:spPr/>
      <dgm:t>
        <a:bodyPr/>
        <a:lstStyle/>
        <a:p>
          <a:endParaRPr lang="it-IT" sz="1800"/>
        </a:p>
      </dgm:t>
    </dgm:pt>
    <dgm:pt modelId="{0998BBD9-5CCA-4885-A5B5-A495F168D803}" type="sibTrans" cxnId="{36751321-1C44-42CD-83EB-B92B036F47B7}">
      <dgm:prSet/>
      <dgm:spPr/>
      <dgm:t>
        <a:bodyPr/>
        <a:lstStyle/>
        <a:p>
          <a:endParaRPr lang="it-IT" sz="1800"/>
        </a:p>
      </dgm:t>
    </dgm:pt>
    <dgm:pt modelId="{D23A0158-A414-4D0D-95C7-BAE0AF1EE9E1}">
      <dgm:prSet custT="1"/>
      <dgm:spPr>
        <a:xfrm>
          <a:off x="6083978" y="1479215"/>
          <a:ext cx="900494" cy="5553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Project planning</a:t>
          </a:r>
        </a:p>
      </dgm:t>
    </dgm:pt>
    <dgm:pt modelId="{43595236-CA73-4305-B28D-B37951ABB2F6}" type="parTrans" cxnId="{0235442A-4EEA-4AF3-A689-A2545D2ECC7A}">
      <dgm:prSet/>
      <dgm:spPr/>
      <dgm:t>
        <a:bodyPr/>
        <a:lstStyle/>
        <a:p>
          <a:endParaRPr lang="it-IT" sz="1800"/>
        </a:p>
      </dgm:t>
    </dgm:pt>
    <dgm:pt modelId="{89636A39-E0C9-4BFC-BBE3-754B39519C54}" type="sibTrans" cxnId="{0235442A-4EEA-4AF3-A689-A2545D2ECC7A}">
      <dgm:prSet/>
      <dgm:spPr/>
      <dgm:t>
        <a:bodyPr/>
        <a:lstStyle/>
        <a:p>
          <a:endParaRPr lang="it-IT" sz="1800"/>
        </a:p>
      </dgm:t>
    </dgm:pt>
    <dgm:pt modelId="{A8907B44-48B6-41ED-BB57-1388EEADE4FC}">
      <dgm:prSet custT="1"/>
      <dgm:spPr>
        <a:xfrm>
          <a:off x="4551154" y="684078"/>
          <a:ext cx="1101926" cy="63034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Regions</a:t>
          </a:r>
          <a:endParaRPr lang="it-IT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82F86D-8F94-4BB9-9A1F-D1866AB360EF}" type="parTrans" cxnId="{30320DA7-6A73-44C3-8B49-C4119DF0C766}">
      <dgm:prSet/>
      <dgm:spPr/>
      <dgm:t>
        <a:bodyPr/>
        <a:lstStyle/>
        <a:p>
          <a:endParaRPr lang="it-IT" sz="1800"/>
        </a:p>
      </dgm:t>
    </dgm:pt>
    <dgm:pt modelId="{D8E8FBC3-0BBC-472C-931F-38D36F381B15}" type="sibTrans" cxnId="{30320DA7-6A73-44C3-8B49-C4119DF0C766}">
      <dgm:prSet/>
      <dgm:spPr/>
      <dgm:t>
        <a:bodyPr/>
        <a:lstStyle/>
        <a:p>
          <a:endParaRPr lang="it-IT" sz="1800"/>
        </a:p>
      </dgm:t>
    </dgm:pt>
    <dgm:pt modelId="{708EB212-297A-4571-BD36-280A684DCB8A}">
      <dgm:prSet custT="1"/>
      <dgm:spPr>
        <a:xfrm>
          <a:off x="4651870" y="1479215"/>
          <a:ext cx="900494" cy="5553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Vertical </a:t>
          </a:r>
          <a:r>
            <a:rPr lang="en-US" sz="1200" b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integration</a:t>
          </a:r>
        </a:p>
      </dgm:t>
    </dgm:pt>
    <dgm:pt modelId="{8BB119E2-ECCF-4123-BCDF-C4B922348184}" type="parTrans" cxnId="{6CFA3910-8E5B-47D6-BEC3-BCE5D1F5B142}">
      <dgm:prSet/>
      <dgm:spPr/>
      <dgm:t>
        <a:bodyPr/>
        <a:lstStyle/>
        <a:p>
          <a:endParaRPr lang="it-IT" sz="1800"/>
        </a:p>
      </dgm:t>
    </dgm:pt>
    <dgm:pt modelId="{DFD83472-5BC2-4EE0-A417-2794DD7C4416}" type="sibTrans" cxnId="{6CFA3910-8E5B-47D6-BEC3-BCE5D1F5B142}">
      <dgm:prSet/>
      <dgm:spPr/>
      <dgm:t>
        <a:bodyPr/>
        <a:lstStyle/>
        <a:p>
          <a:endParaRPr lang="it-IT" sz="1800"/>
        </a:p>
      </dgm:t>
    </dgm:pt>
    <dgm:pt modelId="{4EBA9C6F-5936-4E97-8FBA-DA53F08E7B26}">
      <dgm:prSet phldrT="[Testo]" custT="1"/>
      <dgm:spPr>
        <a:xfrm>
          <a:off x="7415370" y="1479215"/>
          <a:ext cx="1130940" cy="5553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t-IT" sz="12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Local development</a:t>
          </a:r>
        </a:p>
      </dgm:t>
    </dgm:pt>
    <dgm:pt modelId="{D9E081F6-F261-47DD-B3B6-512C406F37DD}" type="parTrans" cxnId="{ACF84F8F-D490-4A95-BD48-EAB4F37B38EB}">
      <dgm:prSet/>
      <dgm:spPr/>
      <dgm:t>
        <a:bodyPr/>
        <a:lstStyle/>
        <a:p>
          <a:endParaRPr lang="it-IT"/>
        </a:p>
      </dgm:t>
    </dgm:pt>
    <dgm:pt modelId="{5C2EABAB-3763-4304-B262-2B09EF63CE0C}" type="sibTrans" cxnId="{ACF84F8F-D490-4A95-BD48-EAB4F37B38EB}">
      <dgm:prSet/>
      <dgm:spPr/>
      <dgm:t>
        <a:bodyPr/>
        <a:lstStyle/>
        <a:p>
          <a:endParaRPr lang="it-IT"/>
        </a:p>
      </dgm:t>
    </dgm:pt>
    <dgm:pt modelId="{676F03CE-E8FF-422A-B15F-AF2AD38D5FC5}" type="pres">
      <dgm:prSet presAssocID="{4D671A2E-B3EB-4980-A529-65F4C9A0ABE2}" presName="Name0" presStyleCnt="0">
        <dgm:presLayoutVars>
          <dgm:dir/>
          <dgm:animOne val="branch"/>
          <dgm:animLvl val="lvl"/>
        </dgm:presLayoutVars>
      </dgm:prSet>
      <dgm:spPr/>
    </dgm:pt>
    <dgm:pt modelId="{249DEEC4-DFA4-4FD7-AE3D-25321A277C31}" type="pres">
      <dgm:prSet presAssocID="{99326624-A4EF-437F-883C-7CFA869A5AF0}" presName="chaos" presStyleCnt="0"/>
      <dgm:spPr/>
    </dgm:pt>
    <dgm:pt modelId="{A0833EFA-6370-446D-84A2-2EFAE207D5E6}" type="pres">
      <dgm:prSet presAssocID="{99326624-A4EF-437F-883C-7CFA869A5AF0}" presName="parTx1" presStyleLbl="revTx" presStyleIdx="0" presStyleCnt="11" custScaleX="122369"/>
      <dgm:spPr>
        <a:prstGeom prst="rect">
          <a:avLst/>
        </a:prstGeom>
      </dgm:spPr>
    </dgm:pt>
    <dgm:pt modelId="{EC914679-FB97-488C-B82E-F2AE0FA64470}" type="pres">
      <dgm:prSet presAssocID="{99326624-A4EF-437F-883C-7CFA869A5AF0}" presName="desTx1" presStyleLbl="revTx" presStyleIdx="1" presStyleCnt="11">
        <dgm:presLayoutVars>
          <dgm:bulletEnabled val="1"/>
        </dgm:presLayoutVars>
      </dgm:prSet>
      <dgm:spPr>
        <a:prstGeom prst="rect">
          <a:avLst/>
        </a:prstGeom>
      </dgm:spPr>
    </dgm:pt>
    <dgm:pt modelId="{846A6203-3E8B-4CF3-9AC8-E9F60962FAB8}" type="pres">
      <dgm:prSet presAssocID="{99326624-A4EF-437F-883C-7CFA869A5AF0}" presName="c1" presStyleLbl="node1" presStyleIdx="0" presStyleCnt="19"/>
      <dgm:spPr>
        <a:xfrm>
          <a:off x="103496" y="764069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F008896-85FB-49A3-B3DE-12A4F9AE62BA}" type="pres">
      <dgm:prSet presAssocID="{99326624-A4EF-437F-883C-7CFA869A5AF0}" presName="c2" presStyleLbl="node1" presStyleIdx="1" presStyleCnt="19"/>
      <dgm:spPr>
        <a:xfrm>
          <a:off x="153577" y="663907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F019B3-7D5A-4426-9430-0ADDD27E7CB1}" type="pres">
      <dgm:prSet presAssocID="{99326624-A4EF-437F-883C-7CFA869A5AF0}" presName="c3" presStyleLbl="node1" presStyleIdx="2" presStyleCnt="19"/>
      <dgm:spPr>
        <a:xfrm>
          <a:off x="273772" y="683939"/>
          <a:ext cx="112426" cy="11242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5DF3E55-4C22-4236-BC65-0D8B0046FF64}" type="pres">
      <dgm:prSet presAssocID="{99326624-A4EF-437F-883C-7CFA869A5AF0}" presName="c4" presStyleLbl="node1" presStyleIdx="3" presStyleCnt="19"/>
      <dgm:spPr>
        <a:xfrm>
          <a:off x="373934" y="573761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15523AD-B579-45CD-90EB-805A33FA6F1B}" type="pres">
      <dgm:prSet presAssocID="{99326624-A4EF-437F-883C-7CFA869A5AF0}" presName="c5" presStyleLbl="node1" presStyleIdx="4" presStyleCnt="19"/>
      <dgm:spPr>
        <a:xfrm>
          <a:off x="504145" y="533696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537C3E9-0819-4AFB-9302-9D2621382A21}" type="pres">
      <dgm:prSet presAssocID="{99326624-A4EF-437F-883C-7CFA869A5AF0}" presName="c6" presStyleLbl="node1" presStyleIdx="5" presStyleCnt="19"/>
      <dgm:spPr>
        <a:xfrm>
          <a:off x="664404" y="603809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77BF0BE-F579-4EDB-944B-678FB3C53A9C}" type="pres">
      <dgm:prSet presAssocID="{99326624-A4EF-437F-883C-7CFA869A5AF0}" presName="c7" presStyleLbl="node1" presStyleIdx="6" presStyleCnt="19"/>
      <dgm:spPr>
        <a:xfrm>
          <a:off x="764566" y="653890"/>
          <a:ext cx="112426" cy="11242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7482400-645D-4520-A7F3-1CB61F255ECB}" type="pres">
      <dgm:prSet presAssocID="{99326624-A4EF-437F-883C-7CFA869A5AF0}" presName="c8" presStyleLbl="node1" presStyleIdx="7" presStyleCnt="19"/>
      <dgm:spPr>
        <a:xfrm>
          <a:off x="904793" y="764069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820459B-D95F-4104-B80B-447B83358551}" type="pres">
      <dgm:prSet presAssocID="{99326624-A4EF-437F-883C-7CFA869A5AF0}" presName="c9" presStyleLbl="node1" presStyleIdx="8" presStyleCnt="19"/>
      <dgm:spPr>
        <a:xfrm>
          <a:off x="964890" y="874247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EEAC84A-E378-4A71-B608-0C1D1D3A1064}" type="pres">
      <dgm:prSet presAssocID="{99326624-A4EF-437F-883C-7CFA869A5AF0}" presName="c10" presStyleLbl="node1" presStyleIdx="9" presStyleCnt="19"/>
      <dgm:spPr>
        <a:xfrm>
          <a:off x="444047" y="663907"/>
          <a:ext cx="183971" cy="183971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49A40EE-3E0A-48CB-9DDD-7708E36D8495}" type="pres">
      <dgm:prSet presAssocID="{99326624-A4EF-437F-883C-7CFA869A5AF0}" presName="c11" presStyleLbl="node1" presStyleIdx="10" presStyleCnt="19"/>
      <dgm:spPr>
        <a:xfrm>
          <a:off x="53415" y="1044522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3BEFDEE-7E81-4516-AB51-B63FFFB5A9DC}" type="pres">
      <dgm:prSet presAssocID="{99326624-A4EF-437F-883C-7CFA869A5AF0}" presName="c12" presStyleLbl="node1" presStyleIdx="11" presStyleCnt="19"/>
      <dgm:spPr>
        <a:xfrm>
          <a:off x="113513" y="1134668"/>
          <a:ext cx="112426" cy="11242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8935D0D-0217-4D84-91F5-8247A2B49152}" type="pres">
      <dgm:prSet presAssocID="{99326624-A4EF-437F-883C-7CFA869A5AF0}" presName="c13" presStyleLbl="node1" presStyleIdx="12" presStyleCnt="19"/>
      <dgm:spPr>
        <a:xfrm>
          <a:off x="263756" y="1214798"/>
          <a:ext cx="163529" cy="163529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A8E98C4-DC6A-4626-AD5E-17FDED9BA315}" type="pres">
      <dgm:prSet presAssocID="{99326624-A4EF-437F-883C-7CFA869A5AF0}" presName="c14" presStyleLbl="node1" presStyleIdx="13" presStyleCnt="19"/>
      <dgm:spPr>
        <a:xfrm>
          <a:off x="474096" y="1345008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317CE3B-F925-4442-8A3C-2B5831C0D9D6}" type="pres">
      <dgm:prSet presAssocID="{99326624-A4EF-437F-883C-7CFA869A5AF0}" presName="c15" presStyleLbl="node1" presStyleIdx="14" presStyleCnt="19"/>
      <dgm:spPr>
        <a:xfrm>
          <a:off x="514161" y="1214798"/>
          <a:ext cx="112426" cy="11242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5890244-C3A8-4D89-BD6C-E12E02626969}" type="pres">
      <dgm:prSet presAssocID="{99326624-A4EF-437F-883C-7CFA869A5AF0}" presName="c16" presStyleLbl="node1" presStyleIdx="15" presStyleCnt="19"/>
      <dgm:spPr>
        <a:xfrm>
          <a:off x="614323" y="1355025"/>
          <a:ext cx="71544" cy="71544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223B0D8-2B16-4051-A4A1-A6ED43E38F0C}" type="pres">
      <dgm:prSet presAssocID="{99326624-A4EF-437F-883C-7CFA869A5AF0}" presName="c17" presStyleLbl="node1" presStyleIdx="16" presStyleCnt="19"/>
      <dgm:spPr>
        <a:xfrm>
          <a:off x="704469" y="1194765"/>
          <a:ext cx="163529" cy="163529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57198EE-A39C-4B87-B3F1-80EDDA7CBFCE}" type="pres">
      <dgm:prSet presAssocID="{99326624-A4EF-437F-883C-7CFA869A5AF0}" presName="c18" presStyleLbl="node1" presStyleIdx="17" presStyleCnt="19"/>
      <dgm:spPr>
        <a:xfrm>
          <a:off x="924825" y="1154701"/>
          <a:ext cx="112426" cy="11242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690CCF0-AE63-45BD-A4AD-17C69274A298}" type="pres">
      <dgm:prSet presAssocID="{9F302F3C-B03D-4B42-90C7-9E95F9445E6D}" presName="chevronComposite1" presStyleCnt="0"/>
      <dgm:spPr/>
    </dgm:pt>
    <dgm:pt modelId="{C088198D-2292-4BE5-B45A-8F2631A0B539}" type="pres">
      <dgm:prSet presAssocID="{9F302F3C-B03D-4B42-90C7-9E95F9445E6D}" presName="chevron1" presStyleLbl="sibTrans2D1" presStyleIdx="0" presStyleCnt="5"/>
      <dgm:spPr>
        <a:xfrm>
          <a:off x="1104528" y="683772"/>
          <a:ext cx="330181" cy="630352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6ECE5F8-0F71-460A-989C-7CE74DBBA229}" type="pres">
      <dgm:prSet presAssocID="{9F302F3C-B03D-4B42-90C7-9E95F9445E6D}" presName="spChevron1" presStyleCnt="0"/>
      <dgm:spPr/>
    </dgm:pt>
    <dgm:pt modelId="{D7DE8EE8-D9AC-4A09-ACB2-328BAD672016}" type="pres">
      <dgm:prSet presAssocID="{6FCF1BED-1030-4AC2-8728-C80FFA1D109E}" presName="middle" presStyleCnt="0"/>
      <dgm:spPr/>
    </dgm:pt>
    <dgm:pt modelId="{9B1A720C-1707-4C07-9FEA-BA9BC404F4C7}" type="pres">
      <dgm:prSet presAssocID="{6FCF1BED-1030-4AC2-8728-C80FFA1D109E}" presName="parTxMid" presStyleLbl="revTx" presStyleIdx="2" presStyleCnt="11" custScaleX="122369"/>
      <dgm:spPr>
        <a:prstGeom prst="rect">
          <a:avLst/>
        </a:prstGeom>
      </dgm:spPr>
    </dgm:pt>
    <dgm:pt modelId="{F1F360D2-DC48-4A87-AF58-30DDE9E2E81E}" type="pres">
      <dgm:prSet presAssocID="{6FCF1BED-1030-4AC2-8728-C80FFA1D109E}" presName="desTxMid" presStyleLbl="revTx" presStyleIdx="3" presStyleCnt="11">
        <dgm:presLayoutVars>
          <dgm:bulletEnabled val="1"/>
        </dgm:presLayoutVars>
      </dgm:prSet>
      <dgm:spPr>
        <a:prstGeom prst="rect">
          <a:avLst/>
        </a:prstGeom>
      </dgm:spPr>
    </dgm:pt>
    <dgm:pt modelId="{0E4618F6-679D-4052-85D1-029C81FF4890}" type="pres">
      <dgm:prSet presAssocID="{6FCF1BED-1030-4AC2-8728-C80FFA1D109E}" presName="spMid" presStyleCnt="0"/>
      <dgm:spPr/>
    </dgm:pt>
    <dgm:pt modelId="{BA27CC1B-D51D-490C-A58E-E6A141420141}" type="pres">
      <dgm:prSet presAssocID="{03F3BC1E-186E-47CF-A587-0BC23817EB86}" presName="chevronComposite1" presStyleCnt="0"/>
      <dgm:spPr/>
    </dgm:pt>
    <dgm:pt modelId="{F4F31F9D-DFA9-4EB3-9738-F7AFB5F830B2}" type="pres">
      <dgm:prSet presAssocID="{03F3BC1E-186E-47CF-A587-0BC23817EB86}" presName="chevron1" presStyleLbl="sibTrans2D1" presStyleIdx="1" presStyleCnt="5"/>
      <dgm:spPr>
        <a:xfrm>
          <a:off x="2536636" y="683772"/>
          <a:ext cx="330181" cy="630352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C91E03A-3043-4487-8378-22448C20702A}" type="pres">
      <dgm:prSet presAssocID="{03F3BC1E-186E-47CF-A587-0BC23817EB86}" presName="spChevron1" presStyleCnt="0"/>
      <dgm:spPr/>
    </dgm:pt>
    <dgm:pt modelId="{41596008-034C-4CDE-9624-C93F7D5F0027}" type="pres">
      <dgm:prSet presAssocID="{067D3D67-F04E-48D1-90C7-EC57D6C09EE0}" presName="middle" presStyleCnt="0"/>
      <dgm:spPr/>
    </dgm:pt>
    <dgm:pt modelId="{051E1421-D59A-43BA-A6DF-689F2CE2D26E}" type="pres">
      <dgm:prSet presAssocID="{067D3D67-F04E-48D1-90C7-EC57D6C09EE0}" presName="parTxMid" presStyleLbl="revTx" presStyleIdx="4" presStyleCnt="11" custScaleX="150379"/>
      <dgm:spPr>
        <a:prstGeom prst="rect">
          <a:avLst/>
        </a:prstGeom>
      </dgm:spPr>
    </dgm:pt>
    <dgm:pt modelId="{D5282E41-979E-4613-B7E7-F8E7C97FD783}" type="pres">
      <dgm:prSet presAssocID="{067D3D67-F04E-48D1-90C7-EC57D6C09EE0}" presName="desTxMid" presStyleLbl="revTx" presStyleIdx="5" presStyleCnt="11" custScaleX="113385" custScaleY="185086" custLinFactNeighborX="3335" custLinFactNeighborY="19275">
        <dgm:presLayoutVars>
          <dgm:bulletEnabled val="1"/>
        </dgm:presLayoutVars>
      </dgm:prSet>
      <dgm:spPr>
        <a:prstGeom prst="rect">
          <a:avLst/>
        </a:prstGeom>
      </dgm:spPr>
    </dgm:pt>
    <dgm:pt modelId="{47E1AA9E-E7C9-4ED5-9D83-822779B3181B}" type="pres">
      <dgm:prSet presAssocID="{067D3D67-F04E-48D1-90C7-EC57D6C09EE0}" presName="spMid" presStyleCnt="0"/>
      <dgm:spPr/>
    </dgm:pt>
    <dgm:pt modelId="{2D478B33-BBB2-4A35-A469-81ACF148B4CD}" type="pres">
      <dgm:prSet presAssocID="{8228B013-58D8-4B39-B51B-8808001222E4}" presName="chevronComposite1" presStyleCnt="0"/>
      <dgm:spPr/>
    </dgm:pt>
    <dgm:pt modelId="{127D20EA-C88A-4996-A5E3-0FE4ABAC81C4}" type="pres">
      <dgm:prSet presAssocID="{8228B013-58D8-4B39-B51B-8808001222E4}" presName="chevron1" presStyleLbl="sibTrans2D1" presStyleIdx="2" presStyleCnt="5"/>
      <dgm:spPr>
        <a:xfrm>
          <a:off x="4220972" y="683772"/>
          <a:ext cx="330181" cy="630352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C9D6534-C270-433B-B02B-11FC84E60C7E}" type="pres">
      <dgm:prSet presAssocID="{8228B013-58D8-4B39-B51B-8808001222E4}" presName="spChevron1" presStyleCnt="0"/>
      <dgm:spPr/>
    </dgm:pt>
    <dgm:pt modelId="{82493C5C-3E73-4528-A23D-223AAEACFDCE}" type="pres">
      <dgm:prSet presAssocID="{A8907B44-48B6-41ED-BB57-1388EEADE4FC}" presName="middle" presStyleCnt="0"/>
      <dgm:spPr/>
    </dgm:pt>
    <dgm:pt modelId="{80363658-A990-497A-B741-087603378B4A}" type="pres">
      <dgm:prSet presAssocID="{A8907B44-48B6-41ED-BB57-1388EEADE4FC}" presName="parTxMid" presStyleLbl="revTx" presStyleIdx="6" presStyleCnt="11" custScaleX="122369"/>
      <dgm:spPr>
        <a:prstGeom prst="rect">
          <a:avLst/>
        </a:prstGeom>
      </dgm:spPr>
    </dgm:pt>
    <dgm:pt modelId="{A3AF54A2-4916-4A42-A53D-A3E8DA136277}" type="pres">
      <dgm:prSet presAssocID="{A8907B44-48B6-41ED-BB57-1388EEADE4FC}" presName="desTxMid" presStyleLbl="revTx" presStyleIdx="7" presStyleCnt="11">
        <dgm:presLayoutVars>
          <dgm:bulletEnabled val="1"/>
        </dgm:presLayoutVars>
      </dgm:prSet>
      <dgm:spPr>
        <a:prstGeom prst="rect">
          <a:avLst/>
        </a:prstGeom>
      </dgm:spPr>
    </dgm:pt>
    <dgm:pt modelId="{8336CCC8-2B66-4714-A295-9F59E1BEC1A0}" type="pres">
      <dgm:prSet presAssocID="{A8907B44-48B6-41ED-BB57-1388EEADE4FC}" presName="spMid" presStyleCnt="0"/>
      <dgm:spPr/>
    </dgm:pt>
    <dgm:pt modelId="{20742F83-6370-40F2-A3C1-35FF877169B7}" type="pres">
      <dgm:prSet presAssocID="{D8E8FBC3-0BBC-472C-931F-38D36F381B15}" presName="chevronComposite1" presStyleCnt="0"/>
      <dgm:spPr/>
    </dgm:pt>
    <dgm:pt modelId="{EC0DD370-494F-48D5-B61F-B78925B88CA8}" type="pres">
      <dgm:prSet presAssocID="{D8E8FBC3-0BBC-472C-931F-38D36F381B15}" presName="chevron1" presStyleLbl="sibTrans2D1" presStyleIdx="3" presStyleCnt="5"/>
      <dgm:spPr>
        <a:xfrm>
          <a:off x="5653081" y="683772"/>
          <a:ext cx="330181" cy="630352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DADFD08-4280-4DA9-B23E-1CC001B78EE3}" type="pres">
      <dgm:prSet presAssocID="{D8E8FBC3-0BBC-472C-931F-38D36F381B15}" presName="spChevron1" presStyleCnt="0"/>
      <dgm:spPr/>
    </dgm:pt>
    <dgm:pt modelId="{5B814D23-DD76-4F15-8A38-F1F18EC8CC52}" type="pres">
      <dgm:prSet presAssocID="{B826B840-8BE4-430C-8A3A-EF59EF9795A8}" presName="middle" presStyleCnt="0"/>
      <dgm:spPr/>
    </dgm:pt>
    <dgm:pt modelId="{4E5520B2-B5E5-49D9-AB6D-6F9F52E0C1EC}" type="pres">
      <dgm:prSet presAssocID="{B826B840-8BE4-430C-8A3A-EF59EF9795A8}" presName="parTxMid" presStyleLbl="revTx" presStyleIdx="8" presStyleCnt="11" custScaleX="122369"/>
      <dgm:spPr>
        <a:prstGeom prst="rect">
          <a:avLst/>
        </a:prstGeom>
      </dgm:spPr>
    </dgm:pt>
    <dgm:pt modelId="{7694A2A1-5C34-4668-A463-BE1E43F90F64}" type="pres">
      <dgm:prSet presAssocID="{B826B840-8BE4-430C-8A3A-EF59EF9795A8}" presName="desTxMid" presStyleLbl="revTx" presStyleIdx="9" presStyleCnt="11">
        <dgm:presLayoutVars>
          <dgm:bulletEnabled val="1"/>
        </dgm:presLayoutVars>
      </dgm:prSet>
      <dgm:spPr>
        <a:prstGeom prst="rect">
          <a:avLst/>
        </a:prstGeom>
      </dgm:spPr>
    </dgm:pt>
    <dgm:pt modelId="{94698507-7424-42AE-A099-F3C3968CB6A1}" type="pres">
      <dgm:prSet presAssocID="{B826B840-8BE4-430C-8A3A-EF59EF9795A8}" presName="spMid" presStyleCnt="0"/>
      <dgm:spPr/>
    </dgm:pt>
    <dgm:pt modelId="{6D483ED2-BE14-4369-A184-9571F0E284A5}" type="pres">
      <dgm:prSet presAssocID="{C43EDFA6-F698-4AC6-922B-0A7B2AEE2C7C}" presName="chevronComposite1" presStyleCnt="0"/>
      <dgm:spPr/>
    </dgm:pt>
    <dgm:pt modelId="{AB178265-A43C-4AB1-8432-D9EAEC5B616B}" type="pres">
      <dgm:prSet presAssocID="{C43EDFA6-F698-4AC6-922B-0A7B2AEE2C7C}" presName="chevron1" presStyleLbl="sibTrans2D1" presStyleIdx="4" presStyleCnt="5"/>
      <dgm:spPr>
        <a:xfrm>
          <a:off x="7085189" y="683772"/>
          <a:ext cx="330181" cy="630352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8EE443C-A056-4ED8-B913-52BB5C4BA73A}" type="pres">
      <dgm:prSet presAssocID="{C43EDFA6-F698-4AC6-922B-0A7B2AEE2C7C}" presName="spChevron1" presStyleCnt="0"/>
      <dgm:spPr/>
    </dgm:pt>
    <dgm:pt modelId="{936963A4-85DD-4590-8E49-4879C6A6AA02}" type="pres">
      <dgm:prSet presAssocID="{0185002A-340B-496F-8AB4-3D6BADAC1805}" presName="last" presStyleCnt="0"/>
      <dgm:spPr/>
    </dgm:pt>
    <dgm:pt modelId="{61954398-CB4E-43F2-92DC-88A2477B7E63}" type="pres">
      <dgm:prSet presAssocID="{0185002A-340B-496F-8AB4-3D6BADAC1805}" presName="circleTx" presStyleLbl="node1" presStyleIdx="18" presStyleCnt="19" custScaleX="122369"/>
      <dgm:spPr>
        <a:prstGeom prst="ellipse">
          <a:avLst/>
        </a:prstGeom>
      </dgm:spPr>
    </dgm:pt>
    <dgm:pt modelId="{C72E39D4-9061-4D16-BB7C-4862B5D6152C}" type="pres">
      <dgm:prSet presAssocID="{0185002A-340B-496F-8AB4-3D6BADAC1805}" presName="desTxN" presStyleLbl="revTx" presStyleIdx="10" presStyleCnt="11" custScaleX="125591">
        <dgm:presLayoutVars>
          <dgm:bulletEnabled val="1"/>
        </dgm:presLayoutVars>
      </dgm:prSet>
      <dgm:spPr>
        <a:prstGeom prst="rect">
          <a:avLst/>
        </a:prstGeom>
      </dgm:spPr>
    </dgm:pt>
    <dgm:pt modelId="{2EC11C95-1E98-4FE1-AAC0-CA242BB57EFC}" type="pres">
      <dgm:prSet presAssocID="{0185002A-340B-496F-8AB4-3D6BADAC1805}" presName="spN" presStyleCnt="0"/>
      <dgm:spPr/>
    </dgm:pt>
  </dgm:ptLst>
  <dgm:cxnLst>
    <dgm:cxn modelId="{6CFA3910-8E5B-47D6-BEC3-BCE5D1F5B142}" srcId="{A8907B44-48B6-41ED-BB57-1388EEADE4FC}" destId="{708EB212-297A-4571-BD36-280A684DCB8A}" srcOrd="0" destOrd="0" parTransId="{8BB119E2-ECCF-4123-BCDF-C4B922348184}" sibTransId="{DFD83472-5BC2-4EE0-A417-2794DD7C4416}"/>
    <dgm:cxn modelId="{A343FE1C-31D2-4081-B876-490533DB0A09}" type="presOf" srcId="{4EBA9C6F-5936-4E97-8FBA-DA53F08E7B26}" destId="{C72E39D4-9061-4D16-BB7C-4862B5D6152C}" srcOrd="0" destOrd="0" presId="urn:microsoft.com/office/officeart/2009/3/layout/RandomtoResultProcess"/>
    <dgm:cxn modelId="{36751321-1C44-42CD-83EB-B92B036F47B7}" srcId="{067D3D67-F04E-48D1-90C7-EC57D6C09EE0}" destId="{D1B3972B-999D-4B65-A43C-6748F9BD243E}" srcOrd="0" destOrd="0" parTransId="{FF061F64-FCB9-499F-89A8-08068E49F864}" sibTransId="{0998BBD9-5CCA-4885-A5B5-A495F168D803}"/>
    <dgm:cxn modelId="{0235442A-4EEA-4AF3-A689-A2545D2ECC7A}" srcId="{B826B840-8BE4-430C-8A3A-EF59EF9795A8}" destId="{D23A0158-A414-4D0D-95C7-BAE0AF1EE9E1}" srcOrd="0" destOrd="0" parTransId="{43595236-CA73-4305-B28D-B37951ABB2F6}" sibTransId="{89636A39-E0C9-4BFC-BBE3-754B39519C54}"/>
    <dgm:cxn modelId="{52F9FE3D-0291-4EBD-B285-A56099C2081C}" type="presOf" srcId="{99326624-A4EF-437F-883C-7CFA869A5AF0}" destId="{A0833EFA-6370-446D-84A2-2EFAE207D5E6}" srcOrd="0" destOrd="0" presId="urn:microsoft.com/office/officeart/2009/3/layout/RandomtoResultProcess"/>
    <dgm:cxn modelId="{E1EDB964-DC70-4D8B-8B6E-195BCBE6DC6C}" srcId="{6FCF1BED-1030-4AC2-8728-C80FFA1D109E}" destId="{EAC94871-04D9-439E-9519-6A8B8664D2BE}" srcOrd="0" destOrd="0" parTransId="{5B809E25-7821-4CAC-98A0-C455BA2AD1F8}" sibTransId="{69D5722D-9A91-4ABD-9193-F354B746DD51}"/>
    <dgm:cxn modelId="{D5553747-A456-4A96-861E-610223E66908}" type="presOf" srcId="{EAC94871-04D9-439E-9519-6A8B8664D2BE}" destId="{F1F360D2-DC48-4A87-AF58-30DDE9E2E81E}" srcOrd="0" destOrd="0" presId="urn:microsoft.com/office/officeart/2009/3/layout/RandomtoResultProcess"/>
    <dgm:cxn modelId="{87688469-66C0-4A72-8121-1946A2E25BF4}" type="presOf" srcId="{4D671A2E-B3EB-4980-A529-65F4C9A0ABE2}" destId="{676F03CE-E8FF-422A-B15F-AF2AD38D5FC5}" srcOrd="0" destOrd="0" presId="urn:microsoft.com/office/officeart/2009/3/layout/RandomtoResultProcess"/>
    <dgm:cxn modelId="{6274AD54-11B1-4E99-B1B9-450D048D5150}" srcId="{4D671A2E-B3EB-4980-A529-65F4C9A0ABE2}" destId="{067D3D67-F04E-48D1-90C7-EC57D6C09EE0}" srcOrd="2" destOrd="0" parTransId="{5F0F49BE-32CA-4BF4-9637-64494EF84D34}" sibTransId="{8228B013-58D8-4B39-B51B-8808001222E4}"/>
    <dgm:cxn modelId="{52318655-B82B-466A-8654-F553A2A4383C}" type="presOf" srcId="{0185002A-340B-496F-8AB4-3D6BADAC1805}" destId="{61954398-CB4E-43F2-92DC-88A2477B7E63}" srcOrd="0" destOrd="0" presId="urn:microsoft.com/office/officeart/2009/3/layout/RandomtoResultProcess"/>
    <dgm:cxn modelId="{ADD9A37A-604D-4848-AF80-4D54DA38EB20}" srcId="{4D671A2E-B3EB-4980-A529-65F4C9A0ABE2}" destId="{0185002A-340B-496F-8AB4-3D6BADAC1805}" srcOrd="5" destOrd="0" parTransId="{12A2F3F1-B3C8-400B-AC08-4414440E2819}" sibTransId="{2A83F9D2-AD5C-4FD7-812C-9E16AA047D10}"/>
    <dgm:cxn modelId="{4298F484-9ABF-4749-8AA0-017279655997}" type="presOf" srcId="{D23A0158-A414-4D0D-95C7-BAE0AF1EE9E1}" destId="{7694A2A1-5C34-4668-A463-BE1E43F90F64}" srcOrd="0" destOrd="0" presId="urn:microsoft.com/office/officeart/2009/3/layout/RandomtoResultProcess"/>
    <dgm:cxn modelId="{9DB0EB89-1C94-49CD-BFA0-6C249C434272}" srcId="{4D671A2E-B3EB-4980-A529-65F4C9A0ABE2}" destId="{6FCF1BED-1030-4AC2-8728-C80FFA1D109E}" srcOrd="1" destOrd="0" parTransId="{3F6B8FAB-A5DB-4DE7-8365-965BBC1CB68B}" sibTransId="{03F3BC1E-186E-47CF-A587-0BC23817EB86}"/>
    <dgm:cxn modelId="{ED83288A-B555-46ED-BD71-8AFC8FDD4BD7}" srcId="{99326624-A4EF-437F-883C-7CFA869A5AF0}" destId="{77FAAF1D-D4BA-4EB2-90A6-3A3EBB2F599A}" srcOrd="0" destOrd="0" parTransId="{BBFB09AC-6A1E-496D-8F05-06810CA80F49}" sibTransId="{5AC92EB5-D7A2-468B-BC56-55F0A0A0702F}"/>
    <dgm:cxn modelId="{ACF84F8F-D490-4A95-BD48-EAB4F37B38EB}" srcId="{0185002A-340B-496F-8AB4-3D6BADAC1805}" destId="{4EBA9C6F-5936-4E97-8FBA-DA53F08E7B26}" srcOrd="0" destOrd="0" parTransId="{D9E081F6-F261-47DD-B3B6-512C406F37DD}" sibTransId="{5C2EABAB-3763-4304-B262-2B09EF63CE0C}"/>
    <dgm:cxn modelId="{37ACEDA1-BE48-480A-B327-1E26D2CBF996}" type="presOf" srcId="{B826B840-8BE4-430C-8A3A-EF59EF9795A8}" destId="{4E5520B2-B5E5-49D9-AB6D-6F9F52E0C1EC}" srcOrd="0" destOrd="0" presId="urn:microsoft.com/office/officeart/2009/3/layout/RandomtoResultProcess"/>
    <dgm:cxn modelId="{30320DA7-6A73-44C3-8B49-C4119DF0C766}" srcId="{4D671A2E-B3EB-4980-A529-65F4C9A0ABE2}" destId="{A8907B44-48B6-41ED-BB57-1388EEADE4FC}" srcOrd="3" destOrd="0" parTransId="{DD82F86D-8F94-4BB9-9A1F-D1866AB360EF}" sibTransId="{D8E8FBC3-0BBC-472C-931F-38D36F381B15}"/>
    <dgm:cxn modelId="{AECF2FAE-790C-4505-A7B0-CE3839BF41F4}" type="presOf" srcId="{D1B3972B-999D-4B65-A43C-6748F9BD243E}" destId="{D5282E41-979E-4613-B7E7-F8E7C97FD783}" srcOrd="0" destOrd="0" presId="urn:microsoft.com/office/officeart/2009/3/layout/RandomtoResultProcess"/>
    <dgm:cxn modelId="{EE1447BA-4C9F-4F0D-902B-104B7E37844E}" type="presOf" srcId="{067D3D67-F04E-48D1-90C7-EC57D6C09EE0}" destId="{051E1421-D59A-43BA-A6DF-689F2CE2D26E}" srcOrd="0" destOrd="0" presId="urn:microsoft.com/office/officeart/2009/3/layout/RandomtoResultProcess"/>
    <dgm:cxn modelId="{4DB254C2-B68C-4E82-BA5D-A5D7526FA333}" type="presOf" srcId="{77FAAF1D-D4BA-4EB2-90A6-3A3EBB2F599A}" destId="{EC914679-FB97-488C-B82E-F2AE0FA64470}" srcOrd="0" destOrd="0" presId="urn:microsoft.com/office/officeart/2009/3/layout/RandomtoResultProcess"/>
    <dgm:cxn modelId="{4CE0A5D0-1C65-4B54-9119-F2514199AFAA}" srcId="{4D671A2E-B3EB-4980-A529-65F4C9A0ABE2}" destId="{B826B840-8BE4-430C-8A3A-EF59EF9795A8}" srcOrd="4" destOrd="0" parTransId="{C43E523B-D6E3-4BA0-8BFF-2F8B515288F4}" sibTransId="{C43EDFA6-F698-4AC6-922B-0A7B2AEE2C7C}"/>
    <dgm:cxn modelId="{C88BEBD3-CB8D-4427-A87A-EF1E118870FF}" type="presOf" srcId="{708EB212-297A-4571-BD36-280A684DCB8A}" destId="{A3AF54A2-4916-4A42-A53D-A3E8DA136277}" srcOrd="0" destOrd="0" presId="urn:microsoft.com/office/officeart/2009/3/layout/RandomtoResultProcess"/>
    <dgm:cxn modelId="{E4D312E9-B66C-45D6-BA46-D51AED62AA00}" type="presOf" srcId="{A8907B44-48B6-41ED-BB57-1388EEADE4FC}" destId="{80363658-A990-497A-B741-087603378B4A}" srcOrd="0" destOrd="0" presId="urn:microsoft.com/office/officeart/2009/3/layout/RandomtoResultProcess"/>
    <dgm:cxn modelId="{E7C6C3F8-6D97-417E-BDB6-4927C50056DF}" type="presOf" srcId="{6FCF1BED-1030-4AC2-8728-C80FFA1D109E}" destId="{9B1A720C-1707-4C07-9FEA-BA9BC404F4C7}" srcOrd="0" destOrd="0" presId="urn:microsoft.com/office/officeart/2009/3/layout/RandomtoResultProcess"/>
    <dgm:cxn modelId="{FB6A8CFB-0FB0-483E-B391-7E48280305A0}" srcId="{4D671A2E-B3EB-4980-A529-65F4C9A0ABE2}" destId="{99326624-A4EF-437F-883C-7CFA869A5AF0}" srcOrd="0" destOrd="0" parTransId="{1CB898D1-97E4-4728-8FF2-0CA6230CA891}" sibTransId="{9F302F3C-B03D-4B42-90C7-9E95F9445E6D}"/>
    <dgm:cxn modelId="{0D55A6DE-3A6B-4AE8-8B2D-DA26F2251F08}" type="presParOf" srcId="{676F03CE-E8FF-422A-B15F-AF2AD38D5FC5}" destId="{249DEEC4-DFA4-4FD7-AE3D-25321A277C31}" srcOrd="0" destOrd="0" presId="urn:microsoft.com/office/officeart/2009/3/layout/RandomtoResultProcess"/>
    <dgm:cxn modelId="{5862ED34-6140-4C3F-B1C6-364FA7A16611}" type="presParOf" srcId="{249DEEC4-DFA4-4FD7-AE3D-25321A277C31}" destId="{A0833EFA-6370-446D-84A2-2EFAE207D5E6}" srcOrd="0" destOrd="0" presId="urn:microsoft.com/office/officeart/2009/3/layout/RandomtoResultProcess"/>
    <dgm:cxn modelId="{873B7CC7-A58A-41F1-B7F6-D7D217B0105F}" type="presParOf" srcId="{249DEEC4-DFA4-4FD7-AE3D-25321A277C31}" destId="{EC914679-FB97-488C-B82E-F2AE0FA64470}" srcOrd="1" destOrd="0" presId="urn:microsoft.com/office/officeart/2009/3/layout/RandomtoResultProcess"/>
    <dgm:cxn modelId="{C51E9DA5-FE4B-4673-8D6C-EDC482DF0279}" type="presParOf" srcId="{249DEEC4-DFA4-4FD7-AE3D-25321A277C31}" destId="{846A6203-3E8B-4CF3-9AC8-E9F60962FAB8}" srcOrd="2" destOrd="0" presId="urn:microsoft.com/office/officeart/2009/3/layout/RandomtoResultProcess"/>
    <dgm:cxn modelId="{8B86A12D-5293-45EC-92FE-87818804109C}" type="presParOf" srcId="{249DEEC4-DFA4-4FD7-AE3D-25321A277C31}" destId="{2F008896-85FB-49A3-B3DE-12A4F9AE62BA}" srcOrd="3" destOrd="0" presId="urn:microsoft.com/office/officeart/2009/3/layout/RandomtoResultProcess"/>
    <dgm:cxn modelId="{E5994E66-6B3B-4D19-8049-0D9F080B3F32}" type="presParOf" srcId="{249DEEC4-DFA4-4FD7-AE3D-25321A277C31}" destId="{9BF019B3-7D5A-4426-9430-0ADDD27E7CB1}" srcOrd="4" destOrd="0" presId="urn:microsoft.com/office/officeart/2009/3/layout/RandomtoResultProcess"/>
    <dgm:cxn modelId="{033FF973-BE01-45AC-86A2-FFD4EA598AE0}" type="presParOf" srcId="{249DEEC4-DFA4-4FD7-AE3D-25321A277C31}" destId="{75DF3E55-4C22-4236-BC65-0D8B0046FF64}" srcOrd="5" destOrd="0" presId="urn:microsoft.com/office/officeart/2009/3/layout/RandomtoResultProcess"/>
    <dgm:cxn modelId="{67B13F36-3A51-4EC5-8F1F-CB1522DD53E5}" type="presParOf" srcId="{249DEEC4-DFA4-4FD7-AE3D-25321A277C31}" destId="{E15523AD-B579-45CD-90EB-805A33FA6F1B}" srcOrd="6" destOrd="0" presId="urn:microsoft.com/office/officeart/2009/3/layout/RandomtoResultProcess"/>
    <dgm:cxn modelId="{DC657496-73D5-4C78-9A12-C8EB6421C2C2}" type="presParOf" srcId="{249DEEC4-DFA4-4FD7-AE3D-25321A277C31}" destId="{3537C3E9-0819-4AFB-9302-9D2621382A21}" srcOrd="7" destOrd="0" presId="urn:microsoft.com/office/officeart/2009/3/layout/RandomtoResultProcess"/>
    <dgm:cxn modelId="{4512A8F9-D56D-4EA5-B89C-E6F2F2ADD544}" type="presParOf" srcId="{249DEEC4-DFA4-4FD7-AE3D-25321A277C31}" destId="{477BF0BE-F579-4EDB-944B-678FB3C53A9C}" srcOrd="8" destOrd="0" presId="urn:microsoft.com/office/officeart/2009/3/layout/RandomtoResultProcess"/>
    <dgm:cxn modelId="{C409193C-7C8E-4BA2-8078-2ABD32A5FB73}" type="presParOf" srcId="{249DEEC4-DFA4-4FD7-AE3D-25321A277C31}" destId="{B7482400-645D-4520-A7F3-1CB61F255ECB}" srcOrd="9" destOrd="0" presId="urn:microsoft.com/office/officeart/2009/3/layout/RandomtoResultProcess"/>
    <dgm:cxn modelId="{3E6A426C-861C-41FC-A8F3-FBB9B0827A1B}" type="presParOf" srcId="{249DEEC4-DFA4-4FD7-AE3D-25321A277C31}" destId="{3820459B-D95F-4104-B80B-447B83358551}" srcOrd="10" destOrd="0" presId="urn:microsoft.com/office/officeart/2009/3/layout/RandomtoResultProcess"/>
    <dgm:cxn modelId="{A25291AC-CA78-44A6-B3E8-E6F45A291D03}" type="presParOf" srcId="{249DEEC4-DFA4-4FD7-AE3D-25321A277C31}" destId="{5EEAC84A-E378-4A71-B608-0C1D1D3A1064}" srcOrd="11" destOrd="0" presId="urn:microsoft.com/office/officeart/2009/3/layout/RandomtoResultProcess"/>
    <dgm:cxn modelId="{655A78E3-81E5-43EE-9B07-1B23E8497E3D}" type="presParOf" srcId="{249DEEC4-DFA4-4FD7-AE3D-25321A277C31}" destId="{D49A40EE-3E0A-48CB-9DDD-7708E36D8495}" srcOrd="12" destOrd="0" presId="urn:microsoft.com/office/officeart/2009/3/layout/RandomtoResultProcess"/>
    <dgm:cxn modelId="{930791D7-EDC6-4DFD-849E-62B64BDD97B8}" type="presParOf" srcId="{249DEEC4-DFA4-4FD7-AE3D-25321A277C31}" destId="{83BEFDEE-7E81-4516-AB51-B63FFFB5A9DC}" srcOrd="13" destOrd="0" presId="urn:microsoft.com/office/officeart/2009/3/layout/RandomtoResultProcess"/>
    <dgm:cxn modelId="{B51FB661-E67F-4A1A-AE9C-C4BA8F266265}" type="presParOf" srcId="{249DEEC4-DFA4-4FD7-AE3D-25321A277C31}" destId="{78935D0D-0217-4D84-91F5-8247A2B49152}" srcOrd="14" destOrd="0" presId="urn:microsoft.com/office/officeart/2009/3/layout/RandomtoResultProcess"/>
    <dgm:cxn modelId="{0FA975C5-9B2E-483F-8CC3-C09D781A6FC5}" type="presParOf" srcId="{249DEEC4-DFA4-4FD7-AE3D-25321A277C31}" destId="{FA8E98C4-DC6A-4626-AD5E-17FDED9BA315}" srcOrd="15" destOrd="0" presId="urn:microsoft.com/office/officeart/2009/3/layout/RandomtoResultProcess"/>
    <dgm:cxn modelId="{60B5D39F-3635-41CE-A368-4863A903DA11}" type="presParOf" srcId="{249DEEC4-DFA4-4FD7-AE3D-25321A277C31}" destId="{1317CE3B-F925-4442-8A3C-2B5831C0D9D6}" srcOrd="16" destOrd="0" presId="urn:microsoft.com/office/officeart/2009/3/layout/RandomtoResultProcess"/>
    <dgm:cxn modelId="{AC56277A-E466-4718-9CBC-A46FCA0B8F37}" type="presParOf" srcId="{249DEEC4-DFA4-4FD7-AE3D-25321A277C31}" destId="{B5890244-C3A8-4D89-BD6C-E12E02626969}" srcOrd="17" destOrd="0" presId="urn:microsoft.com/office/officeart/2009/3/layout/RandomtoResultProcess"/>
    <dgm:cxn modelId="{DE7C2428-ABCF-4339-A9C7-3EF798695176}" type="presParOf" srcId="{249DEEC4-DFA4-4FD7-AE3D-25321A277C31}" destId="{C223B0D8-2B16-4051-A4A1-A6ED43E38F0C}" srcOrd="18" destOrd="0" presId="urn:microsoft.com/office/officeart/2009/3/layout/RandomtoResultProcess"/>
    <dgm:cxn modelId="{275785B2-DEF9-4417-A35B-47B2A95E352D}" type="presParOf" srcId="{249DEEC4-DFA4-4FD7-AE3D-25321A277C31}" destId="{B57198EE-A39C-4B87-B3F1-80EDDA7CBFCE}" srcOrd="19" destOrd="0" presId="urn:microsoft.com/office/officeart/2009/3/layout/RandomtoResultProcess"/>
    <dgm:cxn modelId="{B2829147-7DF3-410C-BC24-919C5AEBD811}" type="presParOf" srcId="{676F03CE-E8FF-422A-B15F-AF2AD38D5FC5}" destId="{7690CCF0-AE63-45BD-A4AD-17C69274A298}" srcOrd="1" destOrd="0" presId="urn:microsoft.com/office/officeart/2009/3/layout/RandomtoResultProcess"/>
    <dgm:cxn modelId="{2853BDD8-7D62-4410-A9B4-F2F7CA175A53}" type="presParOf" srcId="{7690CCF0-AE63-45BD-A4AD-17C69274A298}" destId="{C088198D-2292-4BE5-B45A-8F2631A0B539}" srcOrd="0" destOrd="0" presId="urn:microsoft.com/office/officeart/2009/3/layout/RandomtoResultProcess"/>
    <dgm:cxn modelId="{03765EFA-AD1F-4D77-88A1-134BB03DCEF2}" type="presParOf" srcId="{7690CCF0-AE63-45BD-A4AD-17C69274A298}" destId="{F6ECE5F8-0F71-460A-989C-7CE74DBBA229}" srcOrd="1" destOrd="0" presId="urn:microsoft.com/office/officeart/2009/3/layout/RandomtoResultProcess"/>
    <dgm:cxn modelId="{8C358BA1-9E20-4807-A0FC-556708C4F3F6}" type="presParOf" srcId="{676F03CE-E8FF-422A-B15F-AF2AD38D5FC5}" destId="{D7DE8EE8-D9AC-4A09-ACB2-328BAD672016}" srcOrd="2" destOrd="0" presId="urn:microsoft.com/office/officeart/2009/3/layout/RandomtoResultProcess"/>
    <dgm:cxn modelId="{AA771E5E-D911-459A-92F3-2F9BB3CBE789}" type="presParOf" srcId="{D7DE8EE8-D9AC-4A09-ACB2-328BAD672016}" destId="{9B1A720C-1707-4C07-9FEA-BA9BC404F4C7}" srcOrd="0" destOrd="0" presId="urn:microsoft.com/office/officeart/2009/3/layout/RandomtoResultProcess"/>
    <dgm:cxn modelId="{4BD96FC6-C1F2-4EFC-A5F7-7D4EAC91B890}" type="presParOf" srcId="{D7DE8EE8-D9AC-4A09-ACB2-328BAD672016}" destId="{F1F360D2-DC48-4A87-AF58-30DDE9E2E81E}" srcOrd="1" destOrd="0" presId="urn:microsoft.com/office/officeart/2009/3/layout/RandomtoResultProcess"/>
    <dgm:cxn modelId="{1EB07F8D-5AD7-4F4B-A050-12D161D34DF8}" type="presParOf" srcId="{D7DE8EE8-D9AC-4A09-ACB2-328BAD672016}" destId="{0E4618F6-679D-4052-85D1-029C81FF4890}" srcOrd="2" destOrd="0" presId="urn:microsoft.com/office/officeart/2009/3/layout/RandomtoResultProcess"/>
    <dgm:cxn modelId="{DFB63A36-DDE6-4C4C-BB82-E271D6971FFF}" type="presParOf" srcId="{676F03CE-E8FF-422A-B15F-AF2AD38D5FC5}" destId="{BA27CC1B-D51D-490C-A58E-E6A141420141}" srcOrd="3" destOrd="0" presId="urn:microsoft.com/office/officeart/2009/3/layout/RandomtoResultProcess"/>
    <dgm:cxn modelId="{9C3839F5-ADBB-485E-AD73-BD29AFA6EDBA}" type="presParOf" srcId="{BA27CC1B-D51D-490C-A58E-E6A141420141}" destId="{F4F31F9D-DFA9-4EB3-9738-F7AFB5F830B2}" srcOrd="0" destOrd="0" presId="urn:microsoft.com/office/officeart/2009/3/layout/RandomtoResultProcess"/>
    <dgm:cxn modelId="{E5C544E1-F3FB-485E-A97C-89E3D94EC8F9}" type="presParOf" srcId="{BA27CC1B-D51D-490C-A58E-E6A141420141}" destId="{EC91E03A-3043-4487-8378-22448C20702A}" srcOrd="1" destOrd="0" presId="urn:microsoft.com/office/officeart/2009/3/layout/RandomtoResultProcess"/>
    <dgm:cxn modelId="{0329812A-3545-4C96-974A-5E70F77056BD}" type="presParOf" srcId="{676F03CE-E8FF-422A-B15F-AF2AD38D5FC5}" destId="{41596008-034C-4CDE-9624-C93F7D5F0027}" srcOrd="4" destOrd="0" presId="urn:microsoft.com/office/officeart/2009/3/layout/RandomtoResultProcess"/>
    <dgm:cxn modelId="{85A1A117-079A-42D9-A238-24C9E3FA98DF}" type="presParOf" srcId="{41596008-034C-4CDE-9624-C93F7D5F0027}" destId="{051E1421-D59A-43BA-A6DF-689F2CE2D26E}" srcOrd="0" destOrd="0" presId="urn:microsoft.com/office/officeart/2009/3/layout/RandomtoResultProcess"/>
    <dgm:cxn modelId="{55F33462-5B05-4FEB-BE61-14CD62926D81}" type="presParOf" srcId="{41596008-034C-4CDE-9624-C93F7D5F0027}" destId="{D5282E41-979E-4613-B7E7-F8E7C97FD783}" srcOrd="1" destOrd="0" presId="urn:microsoft.com/office/officeart/2009/3/layout/RandomtoResultProcess"/>
    <dgm:cxn modelId="{2F834797-4801-45FC-B39C-266138EFECB8}" type="presParOf" srcId="{41596008-034C-4CDE-9624-C93F7D5F0027}" destId="{47E1AA9E-E7C9-4ED5-9D83-822779B3181B}" srcOrd="2" destOrd="0" presId="urn:microsoft.com/office/officeart/2009/3/layout/RandomtoResultProcess"/>
    <dgm:cxn modelId="{8DCB4FA8-96C0-458C-B86C-332408924CC9}" type="presParOf" srcId="{676F03CE-E8FF-422A-B15F-AF2AD38D5FC5}" destId="{2D478B33-BBB2-4A35-A469-81ACF148B4CD}" srcOrd="5" destOrd="0" presId="urn:microsoft.com/office/officeart/2009/3/layout/RandomtoResultProcess"/>
    <dgm:cxn modelId="{63C48800-126E-44EA-B792-EED7FFB79014}" type="presParOf" srcId="{2D478B33-BBB2-4A35-A469-81ACF148B4CD}" destId="{127D20EA-C88A-4996-A5E3-0FE4ABAC81C4}" srcOrd="0" destOrd="0" presId="urn:microsoft.com/office/officeart/2009/3/layout/RandomtoResultProcess"/>
    <dgm:cxn modelId="{0BDE8535-60D1-4414-8D1A-FEB5C3616899}" type="presParOf" srcId="{2D478B33-BBB2-4A35-A469-81ACF148B4CD}" destId="{8C9D6534-C270-433B-B02B-11FC84E60C7E}" srcOrd="1" destOrd="0" presId="urn:microsoft.com/office/officeart/2009/3/layout/RandomtoResultProcess"/>
    <dgm:cxn modelId="{F05A3EC0-3C4D-47EF-BAC9-1D00F1992A5A}" type="presParOf" srcId="{676F03CE-E8FF-422A-B15F-AF2AD38D5FC5}" destId="{82493C5C-3E73-4528-A23D-223AAEACFDCE}" srcOrd="6" destOrd="0" presId="urn:microsoft.com/office/officeart/2009/3/layout/RandomtoResultProcess"/>
    <dgm:cxn modelId="{37EF32B2-76D9-4D91-AB21-1F2A5A2D2E99}" type="presParOf" srcId="{82493C5C-3E73-4528-A23D-223AAEACFDCE}" destId="{80363658-A990-497A-B741-087603378B4A}" srcOrd="0" destOrd="0" presId="urn:microsoft.com/office/officeart/2009/3/layout/RandomtoResultProcess"/>
    <dgm:cxn modelId="{93CA3251-57B4-432F-8E77-B97B8397C227}" type="presParOf" srcId="{82493C5C-3E73-4528-A23D-223AAEACFDCE}" destId="{A3AF54A2-4916-4A42-A53D-A3E8DA136277}" srcOrd="1" destOrd="0" presId="urn:microsoft.com/office/officeart/2009/3/layout/RandomtoResultProcess"/>
    <dgm:cxn modelId="{06339242-5CF8-409E-9B5A-0960B377A1B7}" type="presParOf" srcId="{82493C5C-3E73-4528-A23D-223AAEACFDCE}" destId="{8336CCC8-2B66-4714-A295-9F59E1BEC1A0}" srcOrd="2" destOrd="0" presId="urn:microsoft.com/office/officeart/2009/3/layout/RandomtoResultProcess"/>
    <dgm:cxn modelId="{EC63C71D-B332-419A-863B-7627B6071D33}" type="presParOf" srcId="{676F03CE-E8FF-422A-B15F-AF2AD38D5FC5}" destId="{20742F83-6370-40F2-A3C1-35FF877169B7}" srcOrd="7" destOrd="0" presId="urn:microsoft.com/office/officeart/2009/3/layout/RandomtoResultProcess"/>
    <dgm:cxn modelId="{2F4ECD4E-7C97-46F7-990C-06030534A061}" type="presParOf" srcId="{20742F83-6370-40F2-A3C1-35FF877169B7}" destId="{EC0DD370-494F-48D5-B61F-B78925B88CA8}" srcOrd="0" destOrd="0" presId="urn:microsoft.com/office/officeart/2009/3/layout/RandomtoResultProcess"/>
    <dgm:cxn modelId="{5ACCBC74-A47A-49BE-853C-5B7CC2FE4E79}" type="presParOf" srcId="{20742F83-6370-40F2-A3C1-35FF877169B7}" destId="{BDADFD08-4280-4DA9-B23E-1CC001B78EE3}" srcOrd="1" destOrd="0" presId="urn:microsoft.com/office/officeart/2009/3/layout/RandomtoResultProcess"/>
    <dgm:cxn modelId="{F968D2E2-EE85-4BFF-8EE8-9361D24F761B}" type="presParOf" srcId="{676F03CE-E8FF-422A-B15F-AF2AD38D5FC5}" destId="{5B814D23-DD76-4F15-8A38-F1F18EC8CC52}" srcOrd="8" destOrd="0" presId="urn:microsoft.com/office/officeart/2009/3/layout/RandomtoResultProcess"/>
    <dgm:cxn modelId="{C1295A03-5A5B-4510-B3E0-6D4E0A7E6DD4}" type="presParOf" srcId="{5B814D23-DD76-4F15-8A38-F1F18EC8CC52}" destId="{4E5520B2-B5E5-49D9-AB6D-6F9F52E0C1EC}" srcOrd="0" destOrd="0" presId="urn:microsoft.com/office/officeart/2009/3/layout/RandomtoResultProcess"/>
    <dgm:cxn modelId="{12052FD0-7FD4-4778-8F94-5ED8518EA505}" type="presParOf" srcId="{5B814D23-DD76-4F15-8A38-F1F18EC8CC52}" destId="{7694A2A1-5C34-4668-A463-BE1E43F90F64}" srcOrd="1" destOrd="0" presId="urn:microsoft.com/office/officeart/2009/3/layout/RandomtoResultProcess"/>
    <dgm:cxn modelId="{0BFFEEBA-BEB0-4E11-AD5F-A1B6E0895D80}" type="presParOf" srcId="{5B814D23-DD76-4F15-8A38-F1F18EC8CC52}" destId="{94698507-7424-42AE-A099-F3C3968CB6A1}" srcOrd="2" destOrd="0" presId="urn:microsoft.com/office/officeart/2009/3/layout/RandomtoResultProcess"/>
    <dgm:cxn modelId="{BDB92489-5501-408F-8219-4B7F9F9FF9FB}" type="presParOf" srcId="{676F03CE-E8FF-422A-B15F-AF2AD38D5FC5}" destId="{6D483ED2-BE14-4369-A184-9571F0E284A5}" srcOrd="9" destOrd="0" presId="urn:microsoft.com/office/officeart/2009/3/layout/RandomtoResultProcess"/>
    <dgm:cxn modelId="{BC944821-177E-4741-835D-59D64FD0CE15}" type="presParOf" srcId="{6D483ED2-BE14-4369-A184-9571F0E284A5}" destId="{AB178265-A43C-4AB1-8432-D9EAEC5B616B}" srcOrd="0" destOrd="0" presId="urn:microsoft.com/office/officeart/2009/3/layout/RandomtoResultProcess"/>
    <dgm:cxn modelId="{EF386735-A07E-42BC-B7FD-8DBE5E06D287}" type="presParOf" srcId="{6D483ED2-BE14-4369-A184-9571F0E284A5}" destId="{F8EE443C-A056-4ED8-B913-52BB5C4BA73A}" srcOrd="1" destOrd="0" presId="urn:microsoft.com/office/officeart/2009/3/layout/RandomtoResultProcess"/>
    <dgm:cxn modelId="{8B626F39-E24B-4354-9FA4-5B6A07E65656}" type="presParOf" srcId="{676F03CE-E8FF-422A-B15F-AF2AD38D5FC5}" destId="{936963A4-85DD-4590-8E49-4879C6A6AA02}" srcOrd="10" destOrd="0" presId="urn:microsoft.com/office/officeart/2009/3/layout/RandomtoResultProcess"/>
    <dgm:cxn modelId="{CCBCB12A-A32E-45D8-A52A-74A30241FCF7}" type="presParOf" srcId="{936963A4-85DD-4590-8E49-4879C6A6AA02}" destId="{61954398-CB4E-43F2-92DC-88A2477B7E63}" srcOrd="0" destOrd="0" presId="urn:microsoft.com/office/officeart/2009/3/layout/RandomtoResultProcess"/>
    <dgm:cxn modelId="{A81199C1-82B4-41C3-B16D-C02A534AC549}" type="presParOf" srcId="{936963A4-85DD-4590-8E49-4879C6A6AA02}" destId="{C72E39D4-9061-4D16-BB7C-4862B5D6152C}" srcOrd="1" destOrd="0" presId="urn:microsoft.com/office/officeart/2009/3/layout/RandomtoResultProcess"/>
    <dgm:cxn modelId="{EDDD5BE3-E2E2-4545-BB9C-B4415F651348}" type="presParOf" srcId="{936963A4-85DD-4590-8E49-4879C6A6AA02}" destId="{2EC11C95-1E98-4FE1-AAC0-CA242BB57EF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CFD64-D6D8-403A-9E30-5A94E50BAADB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DEA2F9F5-F76B-47ED-94B9-7B0299AB7519}">
      <dgm:prSet phldrT="[Testo]" custT="1"/>
      <dgm:spPr/>
      <dgm:t>
        <a:bodyPr/>
        <a:lstStyle/>
        <a:p>
          <a:pPr algn="ctr"/>
          <a:r>
            <a:rPr lang="en-US" sz="1800" b="1" noProof="0" dirty="0"/>
            <a:t>Quantitative data and qualitative information are used to identify and select weakest Inner Areas</a:t>
          </a:r>
        </a:p>
      </dgm:t>
    </dgm:pt>
    <dgm:pt modelId="{429910CB-6B32-46FA-A35E-6C0B8F3067AE}" type="parTrans" cxnId="{4E046DEC-217B-4D25-9574-10CFCDFFEB36}">
      <dgm:prSet/>
      <dgm:spPr/>
      <dgm:t>
        <a:bodyPr/>
        <a:lstStyle/>
        <a:p>
          <a:pPr algn="ctr"/>
          <a:endParaRPr lang="it-IT" sz="1600"/>
        </a:p>
      </dgm:t>
    </dgm:pt>
    <dgm:pt modelId="{B242E566-27E4-4958-83D7-5650CB4ACD91}" type="sibTrans" cxnId="{4E046DEC-217B-4D25-9574-10CFCDFFEB36}">
      <dgm:prSet custT="1"/>
      <dgm:spPr/>
      <dgm:t>
        <a:bodyPr/>
        <a:lstStyle/>
        <a:p>
          <a:pPr algn="ctr"/>
          <a:endParaRPr lang="it-IT" sz="1800"/>
        </a:p>
      </dgm:t>
    </dgm:pt>
    <dgm:pt modelId="{C0641426-47BF-4EEA-99A3-8AEF1AD6BA87}">
      <dgm:prSet phldrT="[Testo]" custT="1"/>
      <dgm:spPr/>
      <dgm:t>
        <a:bodyPr/>
        <a:lstStyle/>
        <a:p>
          <a:pPr algn="ctr"/>
          <a:r>
            <a:rPr lang="en-US" sz="1800" b="1" noProof="0" dirty="0"/>
            <a:t>Each selected area define its local development strategy </a:t>
          </a:r>
        </a:p>
      </dgm:t>
    </dgm:pt>
    <dgm:pt modelId="{0FED9515-67B1-42F8-9D4E-0B3B564112B8}" type="parTrans" cxnId="{96FBF764-31E8-47AC-9C95-37B100C7DA80}">
      <dgm:prSet/>
      <dgm:spPr/>
      <dgm:t>
        <a:bodyPr/>
        <a:lstStyle/>
        <a:p>
          <a:pPr algn="ctr"/>
          <a:endParaRPr lang="it-IT" sz="1600"/>
        </a:p>
      </dgm:t>
    </dgm:pt>
    <dgm:pt modelId="{D41A0CF3-4CC6-4353-8208-DE1998C543B6}" type="sibTrans" cxnId="{96FBF764-31E8-47AC-9C95-37B100C7DA80}">
      <dgm:prSet custT="1"/>
      <dgm:spPr/>
      <dgm:t>
        <a:bodyPr/>
        <a:lstStyle/>
        <a:p>
          <a:pPr algn="ctr"/>
          <a:endParaRPr lang="it-IT" sz="1600"/>
        </a:p>
      </dgm:t>
    </dgm:pt>
    <dgm:pt modelId="{1EDDCD44-593A-48CE-AE96-194FC20180B1}">
      <dgm:prSet phldrT="[Testo]" custT="1"/>
      <dgm:spPr/>
      <dgm:t>
        <a:bodyPr/>
        <a:lstStyle/>
        <a:p>
          <a:pPr algn="ctr"/>
          <a:r>
            <a:rPr lang="en-US" sz="1800" b="1" noProof="0" dirty="0"/>
            <a:t>A local development strategy is an integrated path aimed at development and growth</a:t>
          </a:r>
        </a:p>
      </dgm:t>
    </dgm:pt>
    <dgm:pt modelId="{FB08B484-A810-4ABB-8177-19FA6E337F55}" type="parTrans" cxnId="{2FB59EA6-9D58-4C02-9577-6866652871E6}">
      <dgm:prSet/>
      <dgm:spPr/>
      <dgm:t>
        <a:bodyPr/>
        <a:lstStyle/>
        <a:p>
          <a:pPr algn="ctr"/>
          <a:endParaRPr lang="it-IT" sz="1600"/>
        </a:p>
      </dgm:t>
    </dgm:pt>
    <dgm:pt modelId="{A0DC3EE8-6AC7-4EE8-9222-61251CF7E0C7}" type="sibTrans" cxnId="{2FB59EA6-9D58-4C02-9577-6866652871E6}">
      <dgm:prSet custT="1"/>
      <dgm:spPr/>
      <dgm:t>
        <a:bodyPr/>
        <a:lstStyle/>
        <a:p>
          <a:pPr algn="ctr"/>
          <a:endParaRPr lang="it-IT" sz="1600"/>
        </a:p>
      </dgm:t>
    </dgm:pt>
    <dgm:pt modelId="{F2865390-65AD-42D3-AE16-298698B30B8C}">
      <dgm:prSet phldrT="[Testo]" custT="1"/>
      <dgm:spPr/>
      <dgm:t>
        <a:bodyPr/>
        <a:lstStyle/>
        <a:p>
          <a:pPr algn="ctr"/>
          <a:r>
            <a:rPr lang="en-US" sz="1800" b="1" noProof="0" dirty="0"/>
            <a:t>It is based on local essential services improvements and local development projects support  </a:t>
          </a:r>
        </a:p>
      </dgm:t>
    </dgm:pt>
    <dgm:pt modelId="{247AB7B8-8573-46CF-9F41-4B7433A0DCB3}" type="parTrans" cxnId="{AEFA9C9B-AA7F-4277-94D1-E525F9C8B2A3}">
      <dgm:prSet/>
      <dgm:spPr/>
      <dgm:t>
        <a:bodyPr/>
        <a:lstStyle/>
        <a:p>
          <a:pPr algn="ctr"/>
          <a:endParaRPr lang="it-IT" sz="1600"/>
        </a:p>
      </dgm:t>
    </dgm:pt>
    <dgm:pt modelId="{6833940B-5A66-4245-941F-F6A563C9E01C}" type="sibTrans" cxnId="{AEFA9C9B-AA7F-4277-94D1-E525F9C8B2A3}">
      <dgm:prSet/>
      <dgm:spPr/>
      <dgm:t>
        <a:bodyPr/>
        <a:lstStyle/>
        <a:p>
          <a:pPr algn="ctr"/>
          <a:endParaRPr lang="it-IT" sz="1600"/>
        </a:p>
      </dgm:t>
    </dgm:pt>
    <dgm:pt modelId="{B6DAA9A2-BE45-4FA6-918F-05635DC23C9A}">
      <dgm:prSet phldrT="[Testo]" custT="1"/>
      <dgm:spPr/>
      <dgm:t>
        <a:bodyPr/>
        <a:lstStyle/>
        <a:p>
          <a:pPr algn="ctr"/>
          <a:r>
            <a:rPr lang="en-US" sz="1800" b="1" noProof="0" dirty="0"/>
            <a:t>The Technical Committee along with Regions analyse Inner Areas through a desk-analysis and a field-analysis process</a:t>
          </a:r>
        </a:p>
      </dgm:t>
    </dgm:pt>
    <dgm:pt modelId="{10938B5A-2A48-4C50-AF9D-28221D322F52}" type="sibTrans" cxnId="{70EFF567-B523-47B7-BF32-06A54195E602}">
      <dgm:prSet custT="1"/>
      <dgm:spPr/>
      <dgm:t>
        <a:bodyPr/>
        <a:lstStyle/>
        <a:p>
          <a:pPr algn="ctr"/>
          <a:endParaRPr lang="it-IT" sz="1600"/>
        </a:p>
      </dgm:t>
    </dgm:pt>
    <dgm:pt modelId="{9C8F1857-480E-49BB-895D-F49560E3EA5F}" type="parTrans" cxnId="{70EFF567-B523-47B7-BF32-06A54195E602}">
      <dgm:prSet/>
      <dgm:spPr/>
      <dgm:t>
        <a:bodyPr/>
        <a:lstStyle/>
        <a:p>
          <a:pPr algn="ctr"/>
          <a:endParaRPr lang="it-IT" sz="1600"/>
        </a:p>
      </dgm:t>
    </dgm:pt>
    <dgm:pt modelId="{06DECE8D-F5B0-4A92-821E-A3B95D263209}" type="pres">
      <dgm:prSet presAssocID="{C59CFD64-D6D8-403A-9E30-5A94E50BAADB}" presName="linearFlow" presStyleCnt="0">
        <dgm:presLayoutVars>
          <dgm:resizeHandles val="exact"/>
        </dgm:presLayoutVars>
      </dgm:prSet>
      <dgm:spPr/>
    </dgm:pt>
    <dgm:pt modelId="{177F4558-8C0A-48C4-8840-B14B75C207DF}" type="pres">
      <dgm:prSet presAssocID="{B6DAA9A2-BE45-4FA6-918F-05635DC23C9A}" presName="node" presStyleLbl="node1" presStyleIdx="0" presStyleCnt="5" custScaleX="169459" custScaleY="76217" custLinFactNeighborX="1341" custLinFactNeighborY="-1234">
        <dgm:presLayoutVars>
          <dgm:bulletEnabled val="1"/>
        </dgm:presLayoutVars>
      </dgm:prSet>
      <dgm:spPr/>
    </dgm:pt>
    <dgm:pt modelId="{6C372B78-60E5-4E5E-A3F1-1125BE21A2FB}" type="pres">
      <dgm:prSet presAssocID="{10938B5A-2A48-4C50-AF9D-28221D322F52}" presName="sibTrans" presStyleLbl="sibTrans2D1" presStyleIdx="0" presStyleCnt="4"/>
      <dgm:spPr/>
    </dgm:pt>
    <dgm:pt modelId="{BD542ECB-E63A-40D7-B950-2A35D9F7ABC7}" type="pres">
      <dgm:prSet presAssocID="{10938B5A-2A48-4C50-AF9D-28221D322F52}" presName="connectorText" presStyleLbl="sibTrans2D1" presStyleIdx="0" presStyleCnt="4"/>
      <dgm:spPr/>
    </dgm:pt>
    <dgm:pt modelId="{983C79F4-4E68-4600-88B3-B0575D1DD0CD}" type="pres">
      <dgm:prSet presAssocID="{DEA2F9F5-F76B-47ED-94B9-7B0299AB7519}" presName="node" presStyleLbl="node1" presStyleIdx="1" presStyleCnt="5" custScaleX="158693" custScaleY="82775" custLinFactNeighborX="1440" custLinFactNeighborY="-5246">
        <dgm:presLayoutVars>
          <dgm:bulletEnabled val="1"/>
        </dgm:presLayoutVars>
      </dgm:prSet>
      <dgm:spPr/>
    </dgm:pt>
    <dgm:pt modelId="{3CC99055-4CB9-470A-82BC-C188C90472D6}" type="pres">
      <dgm:prSet presAssocID="{B242E566-27E4-4958-83D7-5650CB4ACD91}" presName="sibTrans" presStyleLbl="sibTrans2D1" presStyleIdx="1" presStyleCnt="4" custAng="21447916"/>
      <dgm:spPr/>
    </dgm:pt>
    <dgm:pt modelId="{F544188A-D6F8-43F3-8F30-929184666451}" type="pres">
      <dgm:prSet presAssocID="{B242E566-27E4-4958-83D7-5650CB4ACD91}" presName="connectorText" presStyleLbl="sibTrans2D1" presStyleIdx="1" presStyleCnt="4"/>
      <dgm:spPr/>
    </dgm:pt>
    <dgm:pt modelId="{9F344683-8136-495C-908C-7364F5AEBC26}" type="pres">
      <dgm:prSet presAssocID="{C0641426-47BF-4EEA-99A3-8AEF1AD6BA87}" presName="node" presStyleLbl="node1" presStyleIdx="2" presStyleCnt="5" custScaleX="139682" custScaleY="72211">
        <dgm:presLayoutVars>
          <dgm:bulletEnabled val="1"/>
        </dgm:presLayoutVars>
      </dgm:prSet>
      <dgm:spPr/>
    </dgm:pt>
    <dgm:pt modelId="{7CFF87A0-CB2F-479D-81F9-B5BEE5F21125}" type="pres">
      <dgm:prSet presAssocID="{D41A0CF3-4CC6-4353-8208-DE1998C543B6}" presName="sibTrans" presStyleLbl="sibTrans2D1" presStyleIdx="2" presStyleCnt="4"/>
      <dgm:spPr/>
    </dgm:pt>
    <dgm:pt modelId="{3CB881B4-4FEB-4F33-AE67-202A030A1D6E}" type="pres">
      <dgm:prSet presAssocID="{D41A0CF3-4CC6-4353-8208-DE1998C543B6}" presName="connectorText" presStyleLbl="sibTrans2D1" presStyleIdx="2" presStyleCnt="4"/>
      <dgm:spPr/>
    </dgm:pt>
    <dgm:pt modelId="{4E4C0225-0EA9-4678-885F-4FD365C44D69}" type="pres">
      <dgm:prSet presAssocID="{1EDDCD44-593A-48CE-AE96-194FC20180B1}" presName="node" presStyleLbl="node1" presStyleIdx="3" presStyleCnt="5" custScaleX="117038" custScaleY="82248">
        <dgm:presLayoutVars>
          <dgm:bulletEnabled val="1"/>
        </dgm:presLayoutVars>
      </dgm:prSet>
      <dgm:spPr/>
    </dgm:pt>
    <dgm:pt modelId="{4F705FC4-31EF-41D0-81B0-D46F00BE14E2}" type="pres">
      <dgm:prSet presAssocID="{A0DC3EE8-6AC7-4EE8-9222-61251CF7E0C7}" presName="sibTrans" presStyleLbl="sibTrans2D1" presStyleIdx="3" presStyleCnt="4"/>
      <dgm:spPr/>
    </dgm:pt>
    <dgm:pt modelId="{7E2D4BFE-0E43-4EE6-BACE-8C745602ED96}" type="pres">
      <dgm:prSet presAssocID="{A0DC3EE8-6AC7-4EE8-9222-61251CF7E0C7}" presName="connectorText" presStyleLbl="sibTrans2D1" presStyleIdx="3" presStyleCnt="4"/>
      <dgm:spPr/>
    </dgm:pt>
    <dgm:pt modelId="{8F63A8B6-12BB-41E4-8C7A-DB15CE75F33E}" type="pres">
      <dgm:prSet presAssocID="{F2865390-65AD-42D3-AE16-298698B30B8C}" presName="node" presStyleLbl="node1" presStyleIdx="4" presStyleCnt="5" custScaleY="86843">
        <dgm:presLayoutVars>
          <dgm:bulletEnabled val="1"/>
        </dgm:presLayoutVars>
      </dgm:prSet>
      <dgm:spPr/>
    </dgm:pt>
  </dgm:ptLst>
  <dgm:cxnLst>
    <dgm:cxn modelId="{3D989916-3296-4869-8FA9-FECE895912CD}" type="presOf" srcId="{10938B5A-2A48-4C50-AF9D-28221D322F52}" destId="{BD542ECB-E63A-40D7-B950-2A35D9F7ABC7}" srcOrd="1" destOrd="0" presId="urn:microsoft.com/office/officeart/2005/8/layout/process2"/>
    <dgm:cxn modelId="{F3D6901E-49A5-4767-9DC0-2E168542B51C}" type="presOf" srcId="{B6DAA9A2-BE45-4FA6-918F-05635DC23C9A}" destId="{177F4558-8C0A-48C4-8840-B14B75C207DF}" srcOrd="0" destOrd="0" presId="urn:microsoft.com/office/officeart/2005/8/layout/process2"/>
    <dgm:cxn modelId="{C3D43824-E740-42FB-8738-412CD9AADC93}" type="presOf" srcId="{1EDDCD44-593A-48CE-AE96-194FC20180B1}" destId="{4E4C0225-0EA9-4678-885F-4FD365C44D69}" srcOrd="0" destOrd="0" presId="urn:microsoft.com/office/officeart/2005/8/layout/process2"/>
    <dgm:cxn modelId="{448C2A33-B95E-4C1F-9C8C-5B796625AE24}" type="presOf" srcId="{A0DC3EE8-6AC7-4EE8-9222-61251CF7E0C7}" destId="{4F705FC4-31EF-41D0-81B0-D46F00BE14E2}" srcOrd="0" destOrd="0" presId="urn:microsoft.com/office/officeart/2005/8/layout/process2"/>
    <dgm:cxn modelId="{F623B134-713D-4E99-A10E-BB07D4C765FF}" type="presOf" srcId="{D41A0CF3-4CC6-4353-8208-DE1998C543B6}" destId="{3CB881B4-4FEB-4F33-AE67-202A030A1D6E}" srcOrd="1" destOrd="0" presId="urn:microsoft.com/office/officeart/2005/8/layout/process2"/>
    <dgm:cxn modelId="{96FBF764-31E8-47AC-9C95-37B100C7DA80}" srcId="{C59CFD64-D6D8-403A-9E30-5A94E50BAADB}" destId="{C0641426-47BF-4EEA-99A3-8AEF1AD6BA87}" srcOrd="2" destOrd="0" parTransId="{0FED9515-67B1-42F8-9D4E-0B3B564112B8}" sibTransId="{D41A0CF3-4CC6-4353-8208-DE1998C543B6}"/>
    <dgm:cxn modelId="{70EFF567-B523-47B7-BF32-06A54195E602}" srcId="{C59CFD64-D6D8-403A-9E30-5A94E50BAADB}" destId="{B6DAA9A2-BE45-4FA6-918F-05635DC23C9A}" srcOrd="0" destOrd="0" parTransId="{9C8F1857-480E-49BB-895D-F49560E3EA5F}" sibTransId="{10938B5A-2A48-4C50-AF9D-28221D322F52}"/>
    <dgm:cxn modelId="{9E0FCD72-A1DD-4F23-9274-8B9E7089C3DD}" type="presOf" srcId="{B242E566-27E4-4958-83D7-5650CB4ACD91}" destId="{F544188A-D6F8-43F3-8F30-929184666451}" srcOrd="1" destOrd="0" presId="urn:microsoft.com/office/officeart/2005/8/layout/process2"/>
    <dgm:cxn modelId="{AEFA9C9B-AA7F-4277-94D1-E525F9C8B2A3}" srcId="{C59CFD64-D6D8-403A-9E30-5A94E50BAADB}" destId="{F2865390-65AD-42D3-AE16-298698B30B8C}" srcOrd="4" destOrd="0" parTransId="{247AB7B8-8573-46CF-9F41-4B7433A0DCB3}" sibTransId="{6833940B-5A66-4245-941F-F6A563C9E01C}"/>
    <dgm:cxn modelId="{2FB59EA6-9D58-4C02-9577-6866652871E6}" srcId="{C59CFD64-D6D8-403A-9E30-5A94E50BAADB}" destId="{1EDDCD44-593A-48CE-AE96-194FC20180B1}" srcOrd="3" destOrd="0" parTransId="{FB08B484-A810-4ABB-8177-19FA6E337F55}" sibTransId="{A0DC3EE8-6AC7-4EE8-9222-61251CF7E0C7}"/>
    <dgm:cxn modelId="{BAE9D8AB-34B0-45A0-A256-D3D90EB6D1CD}" type="presOf" srcId="{B242E566-27E4-4958-83D7-5650CB4ACD91}" destId="{3CC99055-4CB9-470A-82BC-C188C90472D6}" srcOrd="0" destOrd="0" presId="urn:microsoft.com/office/officeart/2005/8/layout/process2"/>
    <dgm:cxn modelId="{F1AD61B5-881A-42BC-A308-BE2198641982}" type="presOf" srcId="{C0641426-47BF-4EEA-99A3-8AEF1AD6BA87}" destId="{9F344683-8136-495C-908C-7364F5AEBC26}" srcOrd="0" destOrd="0" presId="urn:microsoft.com/office/officeart/2005/8/layout/process2"/>
    <dgm:cxn modelId="{8B56EEBA-8657-491C-8F19-F0226BE22A3E}" type="presOf" srcId="{10938B5A-2A48-4C50-AF9D-28221D322F52}" destId="{6C372B78-60E5-4E5E-A3F1-1125BE21A2FB}" srcOrd="0" destOrd="0" presId="urn:microsoft.com/office/officeart/2005/8/layout/process2"/>
    <dgm:cxn modelId="{BC7D46D2-768F-4423-B087-70116973F7D3}" type="presOf" srcId="{C59CFD64-D6D8-403A-9E30-5A94E50BAADB}" destId="{06DECE8D-F5B0-4A92-821E-A3B95D263209}" srcOrd="0" destOrd="0" presId="urn:microsoft.com/office/officeart/2005/8/layout/process2"/>
    <dgm:cxn modelId="{A99A93D9-6483-466B-81B0-39879137675E}" type="presOf" srcId="{A0DC3EE8-6AC7-4EE8-9222-61251CF7E0C7}" destId="{7E2D4BFE-0E43-4EE6-BACE-8C745602ED96}" srcOrd="1" destOrd="0" presId="urn:microsoft.com/office/officeart/2005/8/layout/process2"/>
    <dgm:cxn modelId="{D1EE61DB-9410-4F94-902E-0CB70E6458CC}" type="presOf" srcId="{F2865390-65AD-42D3-AE16-298698B30B8C}" destId="{8F63A8B6-12BB-41E4-8C7A-DB15CE75F33E}" srcOrd="0" destOrd="0" presId="urn:microsoft.com/office/officeart/2005/8/layout/process2"/>
    <dgm:cxn modelId="{C02661E3-9F0C-4068-8988-C73F37157584}" type="presOf" srcId="{D41A0CF3-4CC6-4353-8208-DE1998C543B6}" destId="{7CFF87A0-CB2F-479D-81F9-B5BEE5F21125}" srcOrd="0" destOrd="0" presId="urn:microsoft.com/office/officeart/2005/8/layout/process2"/>
    <dgm:cxn modelId="{4E046DEC-217B-4D25-9574-10CFCDFFEB36}" srcId="{C59CFD64-D6D8-403A-9E30-5A94E50BAADB}" destId="{DEA2F9F5-F76B-47ED-94B9-7B0299AB7519}" srcOrd="1" destOrd="0" parTransId="{429910CB-6B32-46FA-A35E-6C0B8F3067AE}" sibTransId="{B242E566-27E4-4958-83D7-5650CB4ACD91}"/>
    <dgm:cxn modelId="{17930BF1-7727-482C-8334-74BD7CE24438}" type="presOf" srcId="{DEA2F9F5-F76B-47ED-94B9-7B0299AB7519}" destId="{983C79F4-4E68-4600-88B3-B0575D1DD0CD}" srcOrd="0" destOrd="0" presId="urn:microsoft.com/office/officeart/2005/8/layout/process2"/>
    <dgm:cxn modelId="{368FD423-CC90-4B99-A2AD-ECCB5F462540}" type="presParOf" srcId="{06DECE8D-F5B0-4A92-821E-A3B95D263209}" destId="{177F4558-8C0A-48C4-8840-B14B75C207DF}" srcOrd="0" destOrd="0" presId="urn:microsoft.com/office/officeart/2005/8/layout/process2"/>
    <dgm:cxn modelId="{C34FB523-2A6A-403E-8B0C-B204FCD388AF}" type="presParOf" srcId="{06DECE8D-F5B0-4A92-821E-A3B95D263209}" destId="{6C372B78-60E5-4E5E-A3F1-1125BE21A2FB}" srcOrd="1" destOrd="0" presId="urn:microsoft.com/office/officeart/2005/8/layout/process2"/>
    <dgm:cxn modelId="{A5E9C7D6-A283-4FF6-973A-FF9F94BE412C}" type="presParOf" srcId="{6C372B78-60E5-4E5E-A3F1-1125BE21A2FB}" destId="{BD542ECB-E63A-40D7-B950-2A35D9F7ABC7}" srcOrd="0" destOrd="0" presId="urn:microsoft.com/office/officeart/2005/8/layout/process2"/>
    <dgm:cxn modelId="{0921B32A-0980-440B-B60C-95B23FBCE361}" type="presParOf" srcId="{06DECE8D-F5B0-4A92-821E-A3B95D263209}" destId="{983C79F4-4E68-4600-88B3-B0575D1DD0CD}" srcOrd="2" destOrd="0" presId="urn:microsoft.com/office/officeart/2005/8/layout/process2"/>
    <dgm:cxn modelId="{57F3CEDC-0868-4F40-9736-18BE8A68E8CC}" type="presParOf" srcId="{06DECE8D-F5B0-4A92-821E-A3B95D263209}" destId="{3CC99055-4CB9-470A-82BC-C188C90472D6}" srcOrd="3" destOrd="0" presId="urn:microsoft.com/office/officeart/2005/8/layout/process2"/>
    <dgm:cxn modelId="{7832A591-4C03-429F-8709-6922D2B41A0A}" type="presParOf" srcId="{3CC99055-4CB9-470A-82BC-C188C90472D6}" destId="{F544188A-D6F8-43F3-8F30-929184666451}" srcOrd="0" destOrd="0" presId="urn:microsoft.com/office/officeart/2005/8/layout/process2"/>
    <dgm:cxn modelId="{C3A81498-88D1-40CF-9134-A3A90CB8DD5E}" type="presParOf" srcId="{06DECE8D-F5B0-4A92-821E-A3B95D263209}" destId="{9F344683-8136-495C-908C-7364F5AEBC26}" srcOrd="4" destOrd="0" presId="urn:microsoft.com/office/officeart/2005/8/layout/process2"/>
    <dgm:cxn modelId="{829311EA-F2BA-4186-9E35-5C6D6E1B2322}" type="presParOf" srcId="{06DECE8D-F5B0-4A92-821E-A3B95D263209}" destId="{7CFF87A0-CB2F-479D-81F9-B5BEE5F21125}" srcOrd="5" destOrd="0" presId="urn:microsoft.com/office/officeart/2005/8/layout/process2"/>
    <dgm:cxn modelId="{9130788E-B787-4A5C-B329-FA9C89F8141B}" type="presParOf" srcId="{7CFF87A0-CB2F-479D-81F9-B5BEE5F21125}" destId="{3CB881B4-4FEB-4F33-AE67-202A030A1D6E}" srcOrd="0" destOrd="0" presId="urn:microsoft.com/office/officeart/2005/8/layout/process2"/>
    <dgm:cxn modelId="{3A68A618-D91E-46BD-B0E1-DB110D243EFE}" type="presParOf" srcId="{06DECE8D-F5B0-4A92-821E-A3B95D263209}" destId="{4E4C0225-0EA9-4678-885F-4FD365C44D69}" srcOrd="6" destOrd="0" presId="urn:microsoft.com/office/officeart/2005/8/layout/process2"/>
    <dgm:cxn modelId="{66BE8DDC-2296-4F37-B6E1-A02EE75776CF}" type="presParOf" srcId="{06DECE8D-F5B0-4A92-821E-A3B95D263209}" destId="{4F705FC4-31EF-41D0-81B0-D46F00BE14E2}" srcOrd="7" destOrd="0" presId="urn:microsoft.com/office/officeart/2005/8/layout/process2"/>
    <dgm:cxn modelId="{E0573D42-E748-4AE3-9B48-5E9A3052800C}" type="presParOf" srcId="{4F705FC4-31EF-41D0-81B0-D46F00BE14E2}" destId="{7E2D4BFE-0E43-4EE6-BACE-8C745602ED96}" srcOrd="0" destOrd="0" presId="urn:microsoft.com/office/officeart/2005/8/layout/process2"/>
    <dgm:cxn modelId="{44729EDA-3EE8-46AE-AF20-A7D318288CDB}" type="presParOf" srcId="{06DECE8D-F5B0-4A92-821E-A3B95D263209}" destId="{8F63A8B6-12BB-41E4-8C7A-DB15CE75F33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3EFA-6370-446D-84A2-2EFAE207D5E6}">
      <dsp:nvSpPr>
        <dsp:cNvPr id="0" name=""/>
        <dsp:cNvSpPr/>
      </dsp:nvSpPr>
      <dsp:spPr>
        <a:xfrm>
          <a:off x="4490" y="737488"/>
          <a:ext cx="1072794" cy="28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Territorial</a:t>
          </a:r>
          <a:r>
            <a:rPr lang="it-IT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b="1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Cohesion</a:t>
          </a:r>
          <a:r>
            <a:rPr lang="it-IT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90" y="737488"/>
        <a:ext cx="1072794" cy="288908"/>
      </dsp:txXfrm>
    </dsp:sp>
    <dsp:sp modelId="{EC914679-FB97-488C-B82E-F2AE0FA64470}">
      <dsp:nvSpPr>
        <dsp:cNvPr id="0" name=""/>
        <dsp:cNvSpPr/>
      </dsp:nvSpPr>
      <dsp:spPr>
        <a:xfrm>
          <a:off x="102543" y="1346696"/>
          <a:ext cx="876687" cy="5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EAFRD, </a:t>
          </a:r>
          <a:r>
            <a:rPr lang="en-US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ERDF, ESF </a:t>
          </a:r>
          <a:endParaRPr lang="it-IT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2543" y="1346696"/>
        <a:ext cx="876687" cy="541273"/>
      </dsp:txXfrm>
    </dsp:sp>
    <dsp:sp modelId="{846A6203-3E8B-4CF3-9AC8-E9F60962FAB8}">
      <dsp:nvSpPr>
        <dsp:cNvPr id="0" name=""/>
        <dsp:cNvSpPr/>
      </dsp:nvSpPr>
      <dsp:spPr>
        <a:xfrm>
          <a:off x="101547" y="649620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08896-85FB-49A3-B3DE-12A4F9AE62BA}">
      <dsp:nvSpPr>
        <dsp:cNvPr id="0" name=""/>
        <dsp:cNvSpPr/>
      </dsp:nvSpPr>
      <dsp:spPr>
        <a:xfrm>
          <a:off x="150362" y="551989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019B3-7D5A-4426-9430-0ADDD27E7CB1}">
      <dsp:nvSpPr>
        <dsp:cNvPr id="0" name=""/>
        <dsp:cNvSpPr/>
      </dsp:nvSpPr>
      <dsp:spPr>
        <a:xfrm>
          <a:off x="267520" y="571515"/>
          <a:ext cx="109585" cy="109585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F3E55-4C22-4236-BC65-0D8B0046FF64}">
      <dsp:nvSpPr>
        <dsp:cNvPr id="0" name=""/>
        <dsp:cNvSpPr/>
      </dsp:nvSpPr>
      <dsp:spPr>
        <a:xfrm>
          <a:off x="365151" y="464121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523AD-B579-45CD-90EB-805A33FA6F1B}">
      <dsp:nvSpPr>
        <dsp:cNvPr id="0" name=""/>
        <dsp:cNvSpPr/>
      </dsp:nvSpPr>
      <dsp:spPr>
        <a:xfrm>
          <a:off x="492071" y="425068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7C3E9-0819-4AFB-9302-9D2621382A21}">
      <dsp:nvSpPr>
        <dsp:cNvPr id="0" name=""/>
        <dsp:cNvSpPr/>
      </dsp:nvSpPr>
      <dsp:spPr>
        <a:xfrm>
          <a:off x="648281" y="493410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BF0BE-F579-4EDB-944B-678FB3C53A9C}">
      <dsp:nvSpPr>
        <dsp:cNvPr id="0" name=""/>
        <dsp:cNvSpPr/>
      </dsp:nvSpPr>
      <dsp:spPr>
        <a:xfrm>
          <a:off x="745912" y="542225"/>
          <a:ext cx="109585" cy="109585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2400-645D-4520-A7F3-1CB61F255ECB}">
      <dsp:nvSpPr>
        <dsp:cNvPr id="0" name=""/>
        <dsp:cNvSpPr/>
      </dsp:nvSpPr>
      <dsp:spPr>
        <a:xfrm>
          <a:off x="882596" y="649620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0459B-D95F-4104-B80B-447B83358551}">
      <dsp:nvSpPr>
        <dsp:cNvPr id="0" name=""/>
        <dsp:cNvSpPr/>
      </dsp:nvSpPr>
      <dsp:spPr>
        <a:xfrm>
          <a:off x="941174" y="757014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AC84A-E378-4A71-B608-0C1D1D3A1064}">
      <dsp:nvSpPr>
        <dsp:cNvPr id="0" name=""/>
        <dsp:cNvSpPr/>
      </dsp:nvSpPr>
      <dsp:spPr>
        <a:xfrm>
          <a:off x="433492" y="551989"/>
          <a:ext cx="179322" cy="179322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A40EE-3E0A-48CB-9DDD-7708E36D8495}">
      <dsp:nvSpPr>
        <dsp:cNvPr id="0" name=""/>
        <dsp:cNvSpPr/>
      </dsp:nvSpPr>
      <dsp:spPr>
        <a:xfrm>
          <a:off x="52731" y="922987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EFDEE-7E81-4516-AB51-B63FFFB5A9DC}">
      <dsp:nvSpPr>
        <dsp:cNvPr id="0" name=""/>
        <dsp:cNvSpPr/>
      </dsp:nvSpPr>
      <dsp:spPr>
        <a:xfrm>
          <a:off x="111310" y="1010855"/>
          <a:ext cx="109585" cy="109585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35D0D-0217-4D84-91F5-8247A2B49152}">
      <dsp:nvSpPr>
        <dsp:cNvPr id="0" name=""/>
        <dsp:cNvSpPr/>
      </dsp:nvSpPr>
      <dsp:spPr>
        <a:xfrm>
          <a:off x="257756" y="1088960"/>
          <a:ext cx="159397" cy="159397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E98C4-DC6A-4626-AD5E-17FDED9BA315}">
      <dsp:nvSpPr>
        <dsp:cNvPr id="0" name=""/>
        <dsp:cNvSpPr/>
      </dsp:nvSpPr>
      <dsp:spPr>
        <a:xfrm>
          <a:off x="462782" y="1215880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7CE3B-F925-4442-8A3C-2B5831C0D9D6}">
      <dsp:nvSpPr>
        <dsp:cNvPr id="0" name=""/>
        <dsp:cNvSpPr/>
      </dsp:nvSpPr>
      <dsp:spPr>
        <a:xfrm>
          <a:off x="501834" y="1088960"/>
          <a:ext cx="109585" cy="109585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90244-C3A8-4D89-BD6C-E12E02626969}">
      <dsp:nvSpPr>
        <dsp:cNvPr id="0" name=""/>
        <dsp:cNvSpPr/>
      </dsp:nvSpPr>
      <dsp:spPr>
        <a:xfrm>
          <a:off x="599465" y="1225643"/>
          <a:ext cx="69736" cy="69736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3B0D8-2B16-4051-A4A1-A6ED43E38F0C}">
      <dsp:nvSpPr>
        <dsp:cNvPr id="0" name=""/>
        <dsp:cNvSpPr/>
      </dsp:nvSpPr>
      <dsp:spPr>
        <a:xfrm>
          <a:off x="687333" y="1069434"/>
          <a:ext cx="159397" cy="159397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198EE-A39C-4B87-B3F1-80EDDA7CBFCE}">
      <dsp:nvSpPr>
        <dsp:cNvPr id="0" name=""/>
        <dsp:cNvSpPr/>
      </dsp:nvSpPr>
      <dsp:spPr>
        <a:xfrm>
          <a:off x="902122" y="1030381"/>
          <a:ext cx="109585" cy="109585"/>
        </a:xfrm>
        <a:prstGeom prst="ellipse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8198D-2292-4BE5-B45A-8F2631A0B539}">
      <dsp:nvSpPr>
        <dsp:cNvPr id="0" name=""/>
        <dsp:cNvSpPr/>
      </dsp:nvSpPr>
      <dsp:spPr>
        <a:xfrm>
          <a:off x="1077284" y="571352"/>
          <a:ext cx="321838" cy="614424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720C-1707-4C07-9FEA-BA9BC404F4C7}">
      <dsp:nvSpPr>
        <dsp:cNvPr id="0" name=""/>
        <dsp:cNvSpPr/>
      </dsp:nvSpPr>
      <dsp:spPr>
        <a:xfrm>
          <a:off x="1399122" y="571651"/>
          <a:ext cx="1074082" cy="614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National </a:t>
          </a: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Government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99122" y="571651"/>
        <a:ext cx="1074082" cy="614418"/>
      </dsp:txXfrm>
    </dsp:sp>
    <dsp:sp modelId="{F1F360D2-DC48-4A87-AF58-30DDE9E2E81E}">
      <dsp:nvSpPr>
        <dsp:cNvPr id="0" name=""/>
        <dsp:cNvSpPr/>
      </dsp:nvSpPr>
      <dsp:spPr>
        <a:xfrm>
          <a:off x="1497293" y="1346696"/>
          <a:ext cx="877741" cy="5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Stability</a:t>
          </a:r>
          <a:r>
            <a:rPr lang="it-IT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Law</a:t>
          </a:r>
        </a:p>
      </dsp:txBody>
      <dsp:txXfrm>
        <a:off x="1497293" y="1346696"/>
        <a:ext cx="877741" cy="541273"/>
      </dsp:txXfrm>
    </dsp:sp>
    <dsp:sp modelId="{F4F31F9D-DFA9-4EB3-9738-F7AFB5F830B2}">
      <dsp:nvSpPr>
        <dsp:cNvPr id="0" name=""/>
        <dsp:cNvSpPr/>
      </dsp:nvSpPr>
      <dsp:spPr>
        <a:xfrm>
          <a:off x="2473205" y="571352"/>
          <a:ext cx="321838" cy="614424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E1421-D59A-43BA-A6DF-689F2CE2D26E}">
      <dsp:nvSpPr>
        <dsp:cNvPr id="0" name=""/>
        <dsp:cNvSpPr/>
      </dsp:nvSpPr>
      <dsp:spPr>
        <a:xfrm>
          <a:off x="2795043" y="571651"/>
          <a:ext cx="1319938" cy="614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Department</a:t>
          </a: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for Development Policy</a:t>
          </a:r>
        </a:p>
      </dsp:txBody>
      <dsp:txXfrm>
        <a:off x="2795043" y="571651"/>
        <a:ext cx="1319938" cy="614418"/>
      </dsp:txXfrm>
    </dsp:sp>
    <dsp:sp modelId="{D5282E41-979E-4613-B7E7-F8E7C97FD783}">
      <dsp:nvSpPr>
        <dsp:cNvPr id="0" name=""/>
        <dsp:cNvSpPr/>
      </dsp:nvSpPr>
      <dsp:spPr>
        <a:xfrm>
          <a:off x="2986672" y="1220753"/>
          <a:ext cx="995226" cy="100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Multilateral coordination and technical support/ T</a:t>
          </a:r>
          <a:r>
            <a:rPr lang="it-IT" sz="12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echnical</a:t>
          </a:r>
          <a:r>
            <a:rPr lang="it-IT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Committee </a:t>
          </a:r>
          <a:endParaRPr lang="it-IT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86672" y="1220753"/>
        <a:ext cx="995226" cy="1001821"/>
      </dsp:txXfrm>
    </dsp:sp>
    <dsp:sp modelId="{127D20EA-C88A-4996-A5E3-0FE4ABAC81C4}">
      <dsp:nvSpPr>
        <dsp:cNvPr id="0" name=""/>
        <dsp:cNvSpPr/>
      </dsp:nvSpPr>
      <dsp:spPr>
        <a:xfrm>
          <a:off x="4114982" y="571352"/>
          <a:ext cx="321838" cy="614424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63658-A990-497A-B741-087603378B4A}">
      <dsp:nvSpPr>
        <dsp:cNvPr id="0" name=""/>
        <dsp:cNvSpPr/>
      </dsp:nvSpPr>
      <dsp:spPr>
        <a:xfrm>
          <a:off x="4436820" y="571651"/>
          <a:ext cx="1074082" cy="614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Regions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436820" y="571651"/>
        <a:ext cx="1074082" cy="614418"/>
      </dsp:txXfrm>
    </dsp:sp>
    <dsp:sp modelId="{A3AF54A2-4916-4A42-A53D-A3E8DA136277}">
      <dsp:nvSpPr>
        <dsp:cNvPr id="0" name=""/>
        <dsp:cNvSpPr/>
      </dsp:nvSpPr>
      <dsp:spPr>
        <a:xfrm>
          <a:off x="4534991" y="1346696"/>
          <a:ext cx="877741" cy="5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Vertical </a:t>
          </a:r>
          <a:r>
            <a:rPr lang="en-US" sz="1200" b="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integration</a:t>
          </a:r>
        </a:p>
      </dsp:txBody>
      <dsp:txXfrm>
        <a:off x="4534991" y="1346696"/>
        <a:ext cx="877741" cy="541273"/>
      </dsp:txXfrm>
    </dsp:sp>
    <dsp:sp modelId="{EC0DD370-494F-48D5-B61F-B78925B88CA8}">
      <dsp:nvSpPr>
        <dsp:cNvPr id="0" name=""/>
        <dsp:cNvSpPr/>
      </dsp:nvSpPr>
      <dsp:spPr>
        <a:xfrm>
          <a:off x="5510903" y="571352"/>
          <a:ext cx="321838" cy="614424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520B2-B5E5-49D9-AB6D-6F9F52E0C1EC}">
      <dsp:nvSpPr>
        <dsp:cNvPr id="0" name=""/>
        <dsp:cNvSpPr/>
      </dsp:nvSpPr>
      <dsp:spPr>
        <a:xfrm>
          <a:off x="5832741" y="571651"/>
          <a:ext cx="1074082" cy="614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Local </a:t>
          </a:r>
          <a:r>
            <a:rPr lang="it-IT" sz="12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territories</a:t>
          </a:r>
          <a:endParaRPr lang="it-IT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832741" y="571651"/>
        <a:ext cx="1074082" cy="614418"/>
      </dsp:txXfrm>
    </dsp:sp>
    <dsp:sp modelId="{7694A2A1-5C34-4668-A463-BE1E43F90F64}">
      <dsp:nvSpPr>
        <dsp:cNvPr id="0" name=""/>
        <dsp:cNvSpPr/>
      </dsp:nvSpPr>
      <dsp:spPr>
        <a:xfrm>
          <a:off x="5930912" y="1346696"/>
          <a:ext cx="877741" cy="5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Project planning</a:t>
          </a:r>
        </a:p>
      </dsp:txBody>
      <dsp:txXfrm>
        <a:off x="5930912" y="1346696"/>
        <a:ext cx="877741" cy="541273"/>
      </dsp:txXfrm>
    </dsp:sp>
    <dsp:sp modelId="{AB178265-A43C-4AB1-8432-D9EAEC5B616B}">
      <dsp:nvSpPr>
        <dsp:cNvPr id="0" name=""/>
        <dsp:cNvSpPr/>
      </dsp:nvSpPr>
      <dsp:spPr>
        <a:xfrm>
          <a:off x="6906824" y="571352"/>
          <a:ext cx="321838" cy="614424"/>
        </a:xfrm>
        <a:prstGeom prst="chevron">
          <a:avLst>
            <a:gd name="adj" fmla="val 62310"/>
          </a:avLst>
        </a:prstGeom>
        <a:solidFill>
          <a:srgbClr val="1F497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54398-CB4E-43F2-92DC-88A2477B7E63}">
      <dsp:nvSpPr>
        <dsp:cNvPr id="0" name=""/>
        <dsp:cNvSpPr/>
      </dsp:nvSpPr>
      <dsp:spPr>
        <a:xfrm>
          <a:off x="7323359" y="527764"/>
          <a:ext cx="912970" cy="746079"/>
        </a:xfrm>
        <a:prstGeom prst="ellipse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Inner </a:t>
          </a:r>
          <a:r>
            <a:rPr lang="it-IT" sz="1200" b="1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Areas</a:t>
          </a:r>
          <a:endParaRPr lang="it-IT" sz="1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457060" y="637025"/>
        <a:ext cx="645568" cy="527557"/>
      </dsp:txXfrm>
    </dsp:sp>
    <dsp:sp modelId="{C72E39D4-9061-4D16-BB7C-4862B5D6152C}">
      <dsp:nvSpPr>
        <dsp:cNvPr id="0" name=""/>
        <dsp:cNvSpPr/>
      </dsp:nvSpPr>
      <dsp:spPr>
        <a:xfrm>
          <a:off x="7228663" y="1346696"/>
          <a:ext cx="1102363" cy="54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Local development</a:t>
          </a:r>
        </a:p>
      </dsp:txBody>
      <dsp:txXfrm>
        <a:off x="7228663" y="1346696"/>
        <a:ext cx="1102363" cy="541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4558-8C0A-48C4-8840-B14B75C207DF}">
      <dsp:nvSpPr>
        <dsp:cNvPr id="0" name=""/>
        <dsp:cNvSpPr/>
      </dsp:nvSpPr>
      <dsp:spPr>
        <a:xfrm>
          <a:off x="1005940" y="0"/>
          <a:ext cx="5740077" cy="6454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The Technical Committee along with Regions analyse Inner Areas through a desk-analysis and a field-analysis process</a:t>
          </a:r>
        </a:p>
      </dsp:txBody>
      <dsp:txXfrm>
        <a:off x="1024844" y="18904"/>
        <a:ext cx="5702269" cy="607615"/>
      </dsp:txXfrm>
    </dsp:sp>
    <dsp:sp modelId="{6C372B78-60E5-4E5E-A3F1-1125BE21A2FB}">
      <dsp:nvSpPr>
        <dsp:cNvPr id="0" name=""/>
        <dsp:cNvSpPr/>
      </dsp:nvSpPr>
      <dsp:spPr>
        <a:xfrm rot="5389307">
          <a:off x="3725765" y="657350"/>
          <a:ext cx="303694" cy="381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63149" y="696038"/>
        <a:ext cx="228642" cy="212586"/>
      </dsp:txXfrm>
    </dsp:sp>
    <dsp:sp modelId="{983C79F4-4E68-4600-88B3-B0575D1DD0CD}">
      <dsp:nvSpPr>
        <dsp:cNvPr id="0" name=""/>
        <dsp:cNvSpPr/>
      </dsp:nvSpPr>
      <dsp:spPr>
        <a:xfrm>
          <a:off x="1191631" y="1050347"/>
          <a:ext cx="5375401" cy="700958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Quantitative data and qualitative information are used to identify and select weakest Inner Areas</a:t>
          </a:r>
        </a:p>
      </dsp:txBody>
      <dsp:txXfrm>
        <a:off x="1212161" y="1070877"/>
        <a:ext cx="5334341" cy="659898"/>
      </dsp:txXfrm>
    </dsp:sp>
    <dsp:sp modelId="{3CC99055-4CB9-470A-82BC-C188C90472D6}">
      <dsp:nvSpPr>
        <dsp:cNvPr id="0" name=""/>
        <dsp:cNvSpPr/>
      </dsp:nvSpPr>
      <dsp:spPr>
        <a:xfrm rot="5400000">
          <a:off x="3686681" y="1783583"/>
          <a:ext cx="334545" cy="381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 rot="-5400000">
        <a:off x="3739633" y="1806846"/>
        <a:ext cx="228642" cy="234182"/>
      </dsp:txXfrm>
    </dsp:sp>
    <dsp:sp modelId="{9F344683-8136-495C-908C-7364F5AEBC26}">
      <dsp:nvSpPr>
        <dsp:cNvPr id="0" name=""/>
        <dsp:cNvSpPr/>
      </dsp:nvSpPr>
      <dsp:spPr>
        <a:xfrm>
          <a:off x="1464834" y="2196930"/>
          <a:ext cx="4731442" cy="61150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Each selected area define its local development strategy </a:t>
          </a:r>
        </a:p>
      </dsp:txBody>
      <dsp:txXfrm>
        <a:off x="1482744" y="2214840"/>
        <a:ext cx="4695622" cy="575680"/>
      </dsp:txXfrm>
    </dsp:sp>
    <dsp:sp modelId="{7CFF87A0-CB2F-479D-81F9-B5BEE5F21125}">
      <dsp:nvSpPr>
        <dsp:cNvPr id="0" name=""/>
        <dsp:cNvSpPr/>
      </dsp:nvSpPr>
      <dsp:spPr>
        <a:xfrm rot="5400000">
          <a:off x="3671776" y="2829601"/>
          <a:ext cx="317558" cy="381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16235" y="2861357"/>
        <a:ext cx="228642" cy="222291"/>
      </dsp:txXfrm>
    </dsp:sp>
    <dsp:sp modelId="{4E4C0225-0EA9-4678-885F-4FD365C44D69}">
      <dsp:nvSpPr>
        <dsp:cNvPr id="0" name=""/>
        <dsp:cNvSpPr/>
      </dsp:nvSpPr>
      <dsp:spPr>
        <a:xfrm>
          <a:off x="1848343" y="3231842"/>
          <a:ext cx="3964423" cy="696495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A local development strategy is an integrated path aimed at development and growth</a:t>
          </a:r>
        </a:p>
      </dsp:txBody>
      <dsp:txXfrm>
        <a:off x="1868743" y="3252242"/>
        <a:ext cx="3923623" cy="655695"/>
      </dsp:txXfrm>
    </dsp:sp>
    <dsp:sp modelId="{4F705FC4-31EF-41D0-81B0-D46F00BE14E2}">
      <dsp:nvSpPr>
        <dsp:cNvPr id="0" name=""/>
        <dsp:cNvSpPr/>
      </dsp:nvSpPr>
      <dsp:spPr>
        <a:xfrm rot="5400000">
          <a:off x="3671776" y="3949508"/>
          <a:ext cx="317558" cy="381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16235" y="3981264"/>
        <a:ext cx="228642" cy="222291"/>
      </dsp:txXfrm>
    </dsp:sp>
    <dsp:sp modelId="{8F63A8B6-12BB-41E4-8C7A-DB15CE75F33E}">
      <dsp:nvSpPr>
        <dsp:cNvPr id="0" name=""/>
        <dsp:cNvSpPr/>
      </dsp:nvSpPr>
      <dsp:spPr>
        <a:xfrm>
          <a:off x="2136907" y="4351750"/>
          <a:ext cx="3387295" cy="73540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It is based on local essential services improvements and local development projects support  </a:t>
          </a:r>
        </a:p>
      </dsp:txBody>
      <dsp:txXfrm>
        <a:off x="2158446" y="4373289"/>
        <a:ext cx="3344217" cy="69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87EE7-4E27-4109-8CB2-65F05B1D2748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D839B-90B6-46FC-8615-8F4103FC9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6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38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13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94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3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4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46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3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57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5F7A-E302-4834-A08C-BF82B797EA4A}" type="datetimeFigureOut">
              <a:rPr lang="it-IT" smtClean="0"/>
              <a:t>08/05/2018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2C4F-7BA3-47FE-9E1E-23818E6EF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66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jpeg"/><Relationship Id="rId7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-1"/>
            <a:ext cx="9504218" cy="14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13164" y="1660019"/>
            <a:ext cx="9504218" cy="268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1B7B99"/>
                </a:solidFill>
                <a:effectLst/>
                <a:latin typeface="Century Gothic" panose="020B0502020202020204" pitchFamily="34" charset="0"/>
                <a:ea typeface="Yu Gothic UI" panose="020B0500000000000000" pitchFamily="34" charset="-128"/>
                <a:cs typeface="Tahoma" panose="020B0604030504040204" pitchFamily="34" charset="0"/>
              </a:rPr>
              <a:t>PISA, 8-10 MAY 2018</a:t>
            </a:r>
          </a:p>
          <a:p>
            <a:pPr algn="ctr"/>
            <a:r>
              <a:rPr lang="en-US" sz="2400" b="1" dirty="0">
                <a:solidFill>
                  <a:srgbClr val="272CC7"/>
                </a:solidFill>
                <a:latin typeface="Century Gothic" panose="020B0502020202020204" pitchFamily="34" charset="0"/>
                <a:ea typeface="Yu Gothic UI" panose="020B0500000000000000" pitchFamily="34" charset="-128"/>
                <a:cs typeface="Tahoma" panose="020B0604030504040204" pitchFamily="34" charset="0"/>
              </a:rPr>
              <a:t>WORKSHOP “SMALL AREA METHODS AND LIVING CONDITIONS INDICATORS IN EUROPEAN POVERTY STUDIES IN THE ERA OF DATA DELUGE AND BIG DATA” </a:t>
            </a:r>
          </a:p>
          <a:p>
            <a:pPr algn="ctr"/>
            <a:endParaRPr lang="en-US" sz="2400" b="1" dirty="0">
              <a:solidFill>
                <a:srgbClr val="272CC7"/>
              </a:solidFill>
              <a:latin typeface="Century Gothic" panose="020B0502020202020204" pitchFamily="34" charset="0"/>
              <a:ea typeface="Yu Gothic UI" panose="020B0500000000000000" pitchFamily="34" charset="-128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272CC7"/>
                </a:solidFill>
                <a:latin typeface="Century Gothic" panose="020B0502020202020204" pitchFamily="34" charset="0"/>
                <a:ea typeface="Yu Gothic UI" panose="020B0500000000000000" pitchFamily="34" charset="-128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1B7B99"/>
                </a:solidFill>
                <a:latin typeface="Century Gothic" panose="020B0502020202020204" pitchFamily="34" charset="0"/>
                <a:ea typeface="Yu Gothic UI" panose="020B0500000000000000" pitchFamily="34" charset="-128"/>
                <a:cs typeface="Tahoma" panose="020B0604030504040204" pitchFamily="34" charset="0"/>
              </a:rPr>
              <a:t>FINAL EVENT OF THE JEAN MONNET CHAIR SAMPLEU</a:t>
            </a:r>
            <a:endParaRPr lang="it-IT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26BBB5-975E-45CF-AFBC-70D808CEE0D3}"/>
              </a:ext>
            </a:extLst>
          </p:cNvPr>
          <p:cNvSpPr txBox="1"/>
          <p:nvPr/>
        </p:nvSpPr>
        <p:spPr>
          <a:xfrm>
            <a:off x="1690254" y="6027003"/>
            <a:ext cx="1063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Calibri"/>
              </a:rPr>
              <a:t>Paolo Prosperini – Coordinator,  Support Team to Inner Areas Strategy-  </a:t>
            </a:r>
            <a:br>
              <a:rPr lang="pt-PT" sz="2400" b="1" dirty="0">
                <a:latin typeface="Calibri"/>
              </a:rPr>
            </a:br>
            <a:r>
              <a:rPr lang="pt-PT" sz="2400" dirty="0"/>
              <a:t>Cohesion Policy Department – Presidency of Italy’s Council of Ministers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529B5B0-4AE7-4461-8434-55EA729D1823}"/>
              </a:ext>
            </a:extLst>
          </p:cNvPr>
          <p:cNvSpPr/>
          <p:nvPr/>
        </p:nvSpPr>
        <p:spPr>
          <a:xfrm>
            <a:off x="3431309" y="4280053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“Small scale, big dimensions: sustainable development and innovation at local level”</a:t>
            </a:r>
          </a:p>
          <a:p>
            <a:pPr algn="ctr"/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May, 9</a:t>
            </a:r>
            <a:r>
              <a:rPr lang="en-US" sz="2000" b="1" baseline="30000" dirty="0">
                <a:solidFill>
                  <a:srgbClr val="000066"/>
                </a:solidFill>
                <a:latin typeface="times new roman" panose="02020603050405020304" pitchFamily="18" charset="0"/>
              </a:rPr>
              <a:t>th</a:t>
            </a:r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2018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40026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28581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9DAD506-38F6-4DAC-B7CA-107F2AB2FB2F}"/>
              </a:ext>
            </a:extLst>
          </p:cNvPr>
          <p:cNvSpPr txBox="1">
            <a:spLocks/>
          </p:cNvSpPr>
          <p:nvPr/>
        </p:nvSpPr>
        <p:spPr bwMode="auto">
          <a:xfrm>
            <a:off x="1629964" y="393275"/>
            <a:ext cx="87852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defRPr sz="32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0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Open Kit extract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C355942-F16C-41D0-AC8C-498FBC536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52778"/>
              </p:ext>
            </p:extLst>
          </p:nvPr>
        </p:nvGraphicFramePr>
        <p:xfrm>
          <a:off x="1962726" y="1151153"/>
          <a:ext cx="8229602" cy="4469202"/>
        </p:xfrm>
        <a:graphic>
          <a:graphicData uri="http://schemas.openxmlformats.org/drawingml/2006/table">
            <a:tbl>
              <a:tblPr firstRow="1" firstCol="1" bandRow="1"/>
              <a:tblGrid>
                <a:gridCol w="60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21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5713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  Scuola (2014-2015)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BASSO SANGRO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VALFINO VESTINA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VALLE ROVETO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 SUBEQUANA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ALTO ATERNO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ABRUZZO Inner Areas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ITALY  Inner Areas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ABRUZZO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54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medio scuole sede di erogazione del servizio per istituto scolastico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Numero di scuole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5,113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16,929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comuni dotati di scuola primaria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medio alunni per scuola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alunni con cittadinanza non italiana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3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Rapporto alunni disabili-docenti di sostegno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3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alunni residenti nello stesso comune della scuola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Tasso di mobilità dei docenti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3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classi con numero di alunni fino a 15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h.10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pluriclassi su totale classi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h.11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classi a tempo pieno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5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h.12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docenti a tempo determinato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92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h.13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Invalsi: punteggio medio ( e dev. standard) del test di Italiano - Classe V primaria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   (16,4)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53.0    (16.2)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    (15.8)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        (15.8)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    (15.8)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54.2    (16.0)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    (16.2)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     (15.2)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    (16.0)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92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h.14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Invalsi: punteggio medio ( e dev. standard) del test di matematica - Classe V primaria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50.6   (17.0)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53.4    (17.2)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    (17.0)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53.2        (16.6)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52.2    (16.0)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52.5     (16.8)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53.6     (17.6)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    (16.8)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54.6     (17.8)</a:t>
                      </a: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9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28581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FDA3899-F294-4A02-A8FE-44507E4897D0}"/>
              </a:ext>
            </a:extLst>
          </p:cNvPr>
          <p:cNvSpPr/>
          <p:nvPr/>
        </p:nvSpPr>
        <p:spPr>
          <a:xfrm>
            <a:off x="3941367" y="346485"/>
            <a:ext cx="3937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Selected project areas</a:t>
            </a:r>
          </a:p>
        </p:txBody>
      </p:sp>
      <p:pic>
        <p:nvPicPr>
          <p:cNvPr id="13" name="Picture 2" descr="Y:\04_Mappe\italia_colore18_07_17.png">
            <a:extLst>
              <a:ext uri="{FF2B5EF4-FFF2-40B4-BE49-F238E27FC236}">
                <a16:creationId xmlns:a16="http://schemas.microsoft.com/office/drawing/2014/main" id="{E0376158-5E66-439F-ABBB-8FA4B8A2F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012879"/>
            <a:ext cx="4116980" cy="46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D4F1D1A-95A1-4B87-98CC-19BD28CB0098}"/>
              </a:ext>
            </a:extLst>
          </p:cNvPr>
          <p:cNvSpPr/>
          <p:nvPr/>
        </p:nvSpPr>
        <p:spPr bwMode="auto">
          <a:xfrm>
            <a:off x="6108526" y="980728"/>
            <a:ext cx="4451971" cy="53285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At the current stage, selected areas within the Strategy are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lvl="1" algn="just" eaLnBrk="0" hangingPunct="0">
              <a:spcBef>
                <a:spcPct val="20000"/>
              </a:spcBef>
              <a:buClr>
                <a:schemeClr val="tx2"/>
              </a:buClr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marL="379412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00B2B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72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project areas with about 2mln. total residents and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1,077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municipalities;</a:t>
            </a:r>
          </a:p>
          <a:p>
            <a:pPr marL="379412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00B2B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on average: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15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municipalities and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29,000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residents per project area;</a:t>
            </a:r>
          </a:p>
          <a:p>
            <a:pPr marL="379412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00B2B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it-IT" dirty="0" err="1">
                <a:solidFill>
                  <a:srgbClr val="002060"/>
                </a:solidFill>
                <a:latin typeface="Calibri" pitchFamily="34" charset="0"/>
              </a:rPr>
              <a:t>about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3%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 of Italian </a:t>
            </a:r>
            <a:r>
              <a:rPr lang="it-IT" dirty="0" err="1">
                <a:solidFill>
                  <a:srgbClr val="002060"/>
                </a:solidFill>
                <a:latin typeface="Calibri" pitchFamily="34" charset="0"/>
              </a:rPr>
              <a:t>population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 and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16.7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% of Italian </a:t>
            </a:r>
            <a:r>
              <a:rPr lang="it-IT" dirty="0" err="1">
                <a:solidFill>
                  <a:srgbClr val="002060"/>
                </a:solidFill>
                <a:latin typeface="Calibri" pitchFamily="34" charset="0"/>
              </a:rPr>
              <a:t>territory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;</a:t>
            </a:r>
          </a:p>
          <a:p>
            <a:pPr marL="379412" indent="-285750" algn="just" eaLnBrk="0" hangingPunct="0">
              <a:spcBef>
                <a:spcPct val="20000"/>
              </a:spcBef>
              <a:spcAft>
                <a:spcPts val="600"/>
              </a:spcAft>
              <a:buClr>
                <a:srgbClr val="00B2B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55%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of those 2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</a:rPr>
              <a:t>mln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. live in remote and ultra-remote areas; </a:t>
            </a:r>
          </a:p>
          <a:p>
            <a:pPr marL="379412" indent="-285750" algn="just" eaLnBrk="0" hangingPunct="0">
              <a:spcBef>
                <a:spcPct val="20000"/>
              </a:spcBef>
              <a:buClr>
                <a:srgbClr val="00B2B2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4.4%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population drop among selected areas between 2001 and 2011, and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2.3%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 between 2011 and 2016.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9B94BCF-3927-44A9-AD76-40A435BED14B}"/>
              </a:ext>
            </a:extLst>
          </p:cNvPr>
          <p:cNvSpPr/>
          <p:nvPr/>
        </p:nvSpPr>
        <p:spPr>
          <a:xfrm>
            <a:off x="2274913" y="5587042"/>
            <a:ext cx="196457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i="1" kern="50" dirty="0"/>
              <a:t>*Source: Inner Area </a:t>
            </a:r>
            <a:r>
              <a:rPr lang="it-IT" sz="1200" i="1" kern="50" dirty="0" err="1"/>
              <a:t>Strategy</a:t>
            </a:r>
            <a:endParaRPr lang="it-IT" sz="1200" i="1" kern="50" dirty="0"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0538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28581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928F8170-25B4-443A-AA72-DC2B4DED5E44}"/>
              </a:ext>
            </a:extLst>
          </p:cNvPr>
          <p:cNvSpPr txBox="1">
            <a:spLocks/>
          </p:cNvSpPr>
          <p:nvPr/>
        </p:nvSpPr>
        <p:spPr bwMode="auto">
          <a:xfrm>
            <a:off x="1970568" y="368669"/>
            <a:ext cx="869743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defRPr sz="32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mar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Inner Areas National Strategy Method</a:t>
            </a:r>
          </a:p>
        </p:txBody>
      </p:sp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55877E4F-439A-408B-9749-A8DC73884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59950"/>
              </p:ext>
            </p:extLst>
          </p:nvPr>
        </p:nvGraphicFramePr>
        <p:xfrm>
          <a:off x="2488729" y="958214"/>
          <a:ext cx="7661111" cy="509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5303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28581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F4E0301-E7B6-4075-B1DE-62FF83CB8D91}"/>
              </a:ext>
            </a:extLst>
          </p:cNvPr>
          <p:cNvSpPr txBox="1">
            <a:spLocks/>
          </p:cNvSpPr>
          <p:nvPr/>
        </p:nvSpPr>
        <p:spPr bwMode="auto">
          <a:xfrm>
            <a:off x="1792289" y="101600"/>
            <a:ext cx="87852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How do we monitor results?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dirty="0">
              <a:solidFill>
                <a:srgbClr val="00B2B2"/>
              </a:solidFill>
              <a:latin typeface="Calibri" pitchFamily="34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E44059D-1937-47E9-8542-402DE1D3F559}"/>
              </a:ext>
            </a:extLst>
          </p:cNvPr>
          <p:cNvSpPr txBox="1">
            <a:spLocks/>
          </p:cNvSpPr>
          <p:nvPr/>
        </p:nvSpPr>
        <p:spPr bwMode="auto">
          <a:xfrm>
            <a:off x="2049875" y="1196752"/>
            <a:ext cx="4199910" cy="539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algn="ctr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Result Indicators to measure healthcare improvements:</a:t>
            </a:r>
          </a:p>
          <a:p>
            <a:pPr marL="542925" indent="-542925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Reduce  the  time (in minutes) between the start of the emergency telephone call made and first aid vehicle’s arrival at the  site </a:t>
            </a:r>
          </a:p>
          <a:p>
            <a:pPr marL="542925" indent="-542925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Percentage increase in population aged 65 and over treated via Integrated Home Care (</a:t>
            </a:r>
            <a:r>
              <a:rPr lang="en-US" i="1" dirty="0">
                <a:solidFill>
                  <a:srgbClr val="002060"/>
                </a:solidFill>
                <a:latin typeface="Calibri" pitchFamily="34" charset="0"/>
              </a:rPr>
              <a:t>ADI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) services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Increase  specialist outpatient services provided per 1,000 residents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76A53F4-0D86-429A-A694-535219A670A6}"/>
              </a:ext>
            </a:extLst>
          </p:cNvPr>
          <p:cNvSpPr/>
          <p:nvPr/>
        </p:nvSpPr>
        <p:spPr>
          <a:xfrm>
            <a:off x="5321325" y="598557"/>
            <a:ext cx="1373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" i="1" dirty="0">
                <a:solidFill>
                  <a:prstClr val="black"/>
                </a:solidFill>
                <a:latin typeface="Calibri"/>
              </a:rPr>
              <a:t>– an example–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8C0A560-3607-4461-B48A-FB8E2FA6F82A}"/>
              </a:ext>
            </a:extLst>
          </p:cNvPr>
          <p:cNvSpPr txBox="1">
            <a:spLocks/>
          </p:cNvSpPr>
          <p:nvPr/>
        </p:nvSpPr>
        <p:spPr bwMode="auto">
          <a:xfrm>
            <a:off x="6379036" y="908721"/>
            <a:ext cx="3961222" cy="503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534988" algn="ctr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Actions:</a:t>
            </a:r>
          </a:p>
          <a:p>
            <a:pPr marL="534988" eaLnBrk="0" hangingPunct="0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marL="446088" eaLnBrk="0" hangingPunct="0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marL="446088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Increase transport organisation and efficiency that influence inhabitants’ access to healthcare services</a:t>
            </a:r>
          </a:p>
          <a:p>
            <a:pPr marL="446088" eaLnBrk="0" hangingPunct="0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marL="446088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Promote social inclusion, fight against poverty and all forms of discrimination</a:t>
            </a:r>
          </a:p>
          <a:p>
            <a:pPr marL="446088" eaLnBrk="0" hangingPunct="0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  <a:p>
            <a:pPr marL="446088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Increase/Enhancement of care services and healthcare and social service infrastructure.</a:t>
            </a:r>
          </a:p>
          <a:p>
            <a:pPr marL="542925" indent="-542925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20A12C4-C58F-4464-B2AB-365AEB60D4AA}"/>
              </a:ext>
            </a:extLst>
          </p:cNvPr>
          <p:cNvSpPr/>
          <p:nvPr/>
        </p:nvSpPr>
        <p:spPr bwMode="auto">
          <a:xfrm>
            <a:off x="6249785" y="2493238"/>
            <a:ext cx="358105" cy="3426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7D3920DA-B8F1-40ED-89B8-6C3ABB89ED60}"/>
              </a:ext>
            </a:extLst>
          </p:cNvPr>
          <p:cNvSpPr/>
          <p:nvPr/>
        </p:nvSpPr>
        <p:spPr bwMode="auto">
          <a:xfrm>
            <a:off x="6273368" y="3834150"/>
            <a:ext cx="358105" cy="3426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2097712-A41C-487A-99FE-07B329263C70}"/>
              </a:ext>
            </a:extLst>
          </p:cNvPr>
          <p:cNvSpPr/>
          <p:nvPr/>
        </p:nvSpPr>
        <p:spPr bwMode="auto">
          <a:xfrm>
            <a:off x="6217954" y="5118820"/>
            <a:ext cx="358105" cy="3426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9" name="Connettore 1 5">
            <a:extLst>
              <a:ext uri="{FF2B5EF4-FFF2-40B4-BE49-F238E27FC236}">
                <a16:creationId xmlns:a16="http://schemas.microsoft.com/office/drawing/2014/main" id="{D493C082-21EE-4B29-B5CA-B883647ABBFC}"/>
              </a:ext>
            </a:extLst>
          </p:cNvPr>
          <p:cNvCxnSpPr/>
          <p:nvPr/>
        </p:nvCxnSpPr>
        <p:spPr bwMode="auto">
          <a:xfrm>
            <a:off x="2007841" y="1988840"/>
            <a:ext cx="8399817" cy="2240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6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7000">
              <a:schemeClr val="bg1"/>
            </a:gs>
            <a:gs pos="0">
              <a:schemeClr val="bg1"/>
            </a:gs>
            <a:gs pos="4500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81000">
              <a:schemeClr val="accent1">
                <a:lumMod val="40000"/>
                <a:lumOff val="60000"/>
              </a:schemeClr>
            </a:gs>
            <a:gs pos="92000">
              <a:schemeClr val="accent1">
                <a:lumMod val="40000"/>
                <a:lumOff val="60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FE268E7-9309-4957-8A2F-E63CFAC00BAE}"/>
              </a:ext>
            </a:extLst>
          </p:cNvPr>
          <p:cNvSpPr/>
          <p:nvPr/>
        </p:nvSpPr>
        <p:spPr>
          <a:xfrm>
            <a:off x="1809947" y="428623"/>
            <a:ext cx="743423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66"/>
                </a:solidFill>
              </a:rPr>
              <a:t>Panel open questions</a:t>
            </a:r>
          </a:p>
          <a:p>
            <a:r>
              <a:rPr lang="it-IT" sz="2800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Potential and effective use of data at local scale for policy address and / or evaluation</a:t>
            </a:r>
            <a:endParaRPr lang="it-IT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difficulties have been encountered and whether innovative solutions and strategies have been proposed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information needs I consider to be the most urgent to comply our meet for your work, what data at a local level I miss most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27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7000">
              <a:schemeClr val="bg1"/>
            </a:gs>
            <a:gs pos="0">
              <a:schemeClr val="bg1"/>
            </a:gs>
            <a:gs pos="4500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81000">
              <a:schemeClr val="accent1">
                <a:lumMod val="40000"/>
                <a:lumOff val="60000"/>
              </a:schemeClr>
            </a:gs>
            <a:gs pos="92000">
              <a:schemeClr val="accent1">
                <a:lumMod val="40000"/>
                <a:lumOff val="60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FE268E7-9309-4957-8A2F-E63CFAC00BAE}"/>
              </a:ext>
            </a:extLst>
          </p:cNvPr>
          <p:cNvSpPr/>
          <p:nvPr/>
        </p:nvSpPr>
        <p:spPr>
          <a:xfrm>
            <a:off x="2198255" y="1175435"/>
            <a:ext cx="7943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“..If you torture a data long enough, it will confess anything”</a:t>
            </a:r>
          </a:p>
          <a:p>
            <a:pPr algn="ctr"/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Ronald Harry Coase</a:t>
            </a:r>
          </a:p>
          <a:p>
            <a:endParaRPr lang="it-IT" dirty="0"/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ACAF4C4F-EE09-49AA-9066-8941DFACA85C}"/>
              </a:ext>
            </a:extLst>
          </p:cNvPr>
          <p:cNvSpPr txBox="1"/>
          <p:nvPr/>
        </p:nvSpPr>
        <p:spPr>
          <a:xfrm>
            <a:off x="2630293" y="3989538"/>
            <a:ext cx="7300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/>
              <a:t>THANK YOU</a:t>
            </a:r>
            <a:r>
              <a:rPr lang="pt-PT" sz="44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298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A58D8DA6-37FE-475A-AE5C-B8BDE553BE2F}"/>
              </a:ext>
            </a:extLst>
          </p:cNvPr>
          <p:cNvSpPr txBox="1">
            <a:spLocks/>
          </p:cNvSpPr>
          <p:nvPr/>
        </p:nvSpPr>
        <p:spPr bwMode="auto">
          <a:xfrm>
            <a:off x="1711971" y="559672"/>
            <a:ext cx="87852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accent3">
                    <a:lumMod val="75000"/>
                  </a:schemeClr>
                </a:solidFill>
              </a:rPr>
              <a:t>Inner Area: what does it mean?</a:t>
            </a:r>
          </a:p>
        </p:txBody>
      </p:sp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356168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09D585B-2718-4482-90EE-C275B0E72B35}"/>
              </a:ext>
            </a:extLst>
          </p:cNvPr>
          <p:cNvSpPr txBox="1">
            <a:spLocks/>
          </p:cNvSpPr>
          <p:nvPr/>
        </p:nvSpPr>
        <p:spPr bwMode="auto">
          <a:xfrm>
            <a:off x="1849423" y="1384258"/>
            <a:ext cx="8249578" cy="44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357188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  <a:latin typeface="Calibri"/>
              </a:rPr>
              <a:t>Inner Areas are those territories characterized by:</a:t>
            </a:r>
          </a:p>
          <a:p>
            <a:pPr marL="533400" lvl="1" indent="-355600" algn="just" eaLnBrk="0" hangingPunct="0">
              <a:spcBef>
                <a:spcPct val="20000"/>
              </a:spcBef>
              <a:buClr>
                <a:srgbClr val="4F81BD">
                  <a:lumMod val="50000"/>
                </a:srgbClr>
              </a:buClr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</a:rPr>
              <a:t>a NOT adequate offer of/access to essential services to assure citizen’s rights;</a:t>
            </a: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defRPr/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</a:rPr>
              <a:t>being rich in natural assets (water resources, agricultural systems, forests, natural landscapes) and cultural resources (archaeological settlements, abbeys, small museums, craft </a:t>
            </a:r>
            <a:r>
              <a:rPr lang="en-US" dirty="0" err="1">
                <a:solidFill>
                  <a:srgbClr val="002060"/>
                </a:solidFill>
                <a:latin typeface="Calibri"/>
              </a:rPr>
              <a:t>centres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);</a:t>
            </a: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</a:rPr>
              <a:t>low population density;</a:t>
            </a: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533400" lvl="1" indent="-533400" algn="just" eaLnBrk="0" hangingPunct="0">
              <a:spcBef>
                <a:spcPts val="50"/>
              </a:spcBef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</a:rPr>
              <a:t>often: high seismic risk.</a:t>
            </a:r>
          </a:p>
          <a:p>
            <a:pPr marL="177800" lvl="1" algn="ctr" eaLnBrk="0" hangingPunct="0">
              <a:spcBef>
                <a:spcPct val="20000"/>
              </a:spcBef>
              <a:buClr>
                <a:srgbClr val="4F81BD">
                  <a:lumMod val="50000"/>
                </a:srgbClr>
              </a:buClr>
              <a:defRPr/>
            </a:pPr>
            <a:endParaRPr lang="en-US" u="sng" dirty="0">
              <a:solidFill>
                <a:srgbClr val="FF0000"/>
              </a:solidFill>
              <a:latin typeface="Calibri"/>
            </a:endParaRPr>
          </a:p>
          <a:p>
            <a:pPr marL="177800" lvl="1" algn="ctr" eaLnBrk="0" hangingPunct="0">
              <a:spcBef>
                <a:spcPct val="20000"/>
              </a:spcBef>
              <a:buClr>
                <a:srgbClr val="4F81BD">
                  <a:lumMod val="50000"/>
                </a:srgbClr>
              </a:buClr>
              <a:defRPr/>
            </a:pPr>
            <a:r>
              <a:rPr lang="en-US" u="sng" dirty="0">
                <a:solidFill>
                  <a:srgbClr val="FF0000"/>
                </a:solidFill>
                <a:latin typeface="Calibri"/>
              </a:rPr>
              <a:t>In Italy inner areas cover almost 60% of the whole national territory embracing about 23% of its total population and more than 4,000 municipalities</a:t>
            </a:r>
          </a:p>
          <a:p>
            <a:pPr marL="533400" lvl="1" indent="-355600" algn="just" eaLnBrk="0" hangingPunct="0">
              <a:spcBef>
                <a:spcPct val="20000"/>
              </a:spcBef>
              <a:buClr>
                <a:srgbClr val="4F81BD">
                  <a:lumMod val="50000"/>
                </a:srgbClr>
              </a:buClr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177800" lvl="1" algn="just" eaLnBrk="0" hangingPunct="0">
              <a:spcBef>
                <a:spcPct val="20000"/>
              </a:spcBef>
              <a:buClr>
                <a:srgbClr val="4F81BD">
                  <a:lumMod val="50000"/>
                </a:srgbClr>
              </a:buClr>
              <a:defRPr/>
            </a:pPr>
            <a:endParaRPr lang="en-US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05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525022" y="392557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3D0CB9A1-5D91-490B-B512-E4260F625475}"/>
              </a:ext>
            </a:extLst>
          </p:cNvPr>
          <p:cNvSpPr txBox="1">
            <a:spLocks/>
          </p:cNvSpPr>
          <p:nvPr/>
        </p:nvSpPr>
        <p:spPr bwMode="auto">
          <a:xfrm>
            <a:off x="1796047" y="599236"/>
            <a:ext cx="8785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accent3">
                    <a:lumMod val="75000"/>
                  </a:schemeClr>
                </a:solidFill>
              </a:rPr>
              <a:t>Methodology to identify Inner Areas 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BE86C8C4-7A6E-40F5-BFA7-5FB9E280F7CC}"/>
              </a:ext>
            </a:extLst>
          </p:cNvPr>
          <p:cNvSpPr txBox="1">
            <a:spLocks/>
          </p:cNvSpPr>
          <p:nvPr/>
        </p:nvSpPr>
        <p:spPr bwMode="auto">
          <a:xfrm>
            <a:off x="1533235" y="1386768"/>
            <a:ext cx="8366881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0B2B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0B2B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0B2B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en-US" altLang="it-IT" sz="1600" i="0" dirty="0">
                <a:solidFill>
                  <a:srgbClr val="003399"/>
                </a:solidFill>
              </a:rPr>
              <a:t>‘</a:t>
            </a:r>
            <a:r>
              <a:rPr lang="en-US" altLang="it-IT" sz="1600" i="0" dirty="0">
                <a:solidFill>
                  <a:srgbClr val="002060"/>
                </a:solidFill>
              </a:rPr>
              <a:t>Service </a:t>
            </a:r>
            <a:r>
              <a:rPr lang="en-US" altLang="it-IT" sz="1600" i="0" dirty="0" err="1">
                <a:solidFill>
                  <a:srgbClr val="002060"/>
                </a:solidFill>
              </a:rPr>
              <a:t>Centres’</a:t>
            </a:r>
            <a:r>
              <a:rPr lang="en-US" altLang="it-IT" sz="1600" i="0" dirty="0">
                <a:solidFill>
                  <a:srgbClr val="002060"/>
                </a:solidFill>
              </a:rPr>
              <a:t> have been defined as those municipalities that offer: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3C8C93"/>
              </a:buClr>
              <a:buSzPct val="130000"/>
              <a:defRPr/>
            </a:pPr>
            <a:r>
              <a:rPr lang="en-US" altLang="it-IT" sz="1600" i="0" dirty="0">
                <a:solidFill>
                  <a:srgbClr val="002060"/>
                </a:solidFill>
              </a:rPr>
              <a:t> an exhaustive range of secondary schools;</a:t>
            </a:r>
          </a:p>
          <a:p>
            <a:pPr algn="just">
              <a:spcAft>
                <a:spcPts val="200"/>
              </a:spcAft>
              <a:buClr>
                <a:srgbClr val="3C8C93"/>
              </a:buClr>
              <a:buSzPct val="130000"/>
              <a:defRPr/>
            </a:pPr>
            <a:r>
              <a:rPr lang="en-US" altLang="it-IT" sz="1600" i="0" dirty="0">
                <a:solidFill>
                  <a:srgbClr val="002060"/>
                </a:solidFill>
              </a:rPr>
              <a:t> at least a 1st level </a:t>
            </a:r>
            <a:r>
              <a:rPr lang="en-US" altLang="it-IT" sz="1600" dirty="0">
                <a:solidFill>
                  <a:srgbClr val="002060"/>
                </a:solidFill>
              </a:rPr>
              <a:t>DEA</a:t>
            </a:r>
            <a:r>
              <a:rPr lang="en-US" altLang="it-IT" sz="1600" i="0" dirty="0">
                <a:solidFill>
                  <a:srgbClr val="002060"/>
                </a:solidFill>
              </a:rPr>
              <a:t> (highly specialised) hospital;</a:t>
            </a:r>
          </a:p>
          <a:p>
            <a:pPr algn="just">
              <a:spcAft>
                <a:spcPts val="200"/>
              </a:spcAft>
              <a:buClr>
                <a:srgbClr val="3C8C93"/>
              </a:buClr>
              <a:buSzPct val="130000"/>
              <a:defRPr/>
            </a:pPr>
            <a:r>
              <a:rPr lang="en-US" altLang="it-IT" sz="1600" i="0" dirty="0">
                <a:solidFill>
                  <a:srgbClr val="002060"/>
                </a:solidFill>
              </a:rPr>
              <a:t> at least a ‘Silver-type’ railway station (</a:t>
            </a:r>
            <a:r>
              <a:rPr lang="en-US" altLang="it-IT" sz="1600" dirty="0">
                <a:solidFill>
                  <a:srgbClr val="002060"/>
                </a:solidFill>
              </a:rPr>
              <a:t>RFI</a:t>
            </a:r>
            <a:r>
              <a:rPr lang="en-US" altLang="it-IT" sz="1600" i="0" dirty="0">
                <a:solidFill>
                  <a:srgbClr val="002060"/>
                </a:solidFill>
              </a:rPr>
              <a:t>). </a:t>
            </a:r>
          </a:p>
          <a:p>
            <a:pPr algn="ctr">
              <a:buClrTx/>
              <a:buFontTx/>
              <a:buNone/>
              <a:defRPr/>
            </a:pPr>
            <a:endParaRPr lang="en-US" altLang="it-IT" sz="1200" i="0" dirty="0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defRPr/>
            </a:pPr>
            <a:r>
              <a:rPr lang="en-US" altLang="it-IT" sz="1800" i="0" dirty="0">
                <a:solidFill>
                  <a:srgbClr val="FF0000"/>
                </a:solidFill>
              </a:rPr>
              <a:t>NO DEMOGRAPHIC CRITERIA HAVE BEEN APPLIED</a:t>
            </a:r>
          </a:p>
          <a:p>
            <a:pPr algn="ctr">
              <a:buClrTx/>
              <a:buFontTx/>
              <a:buNone/>
              <a:defRPr/>
            </a:pPr>
            <a:endParaRPr lang="en-US" altLang="it-IT" sz="1200" i="0" dirty="0">
              <a:solidFill>
                <a:srgbClr val="002060"/>
              </a:solidFill>
            </a:endParaRPr>
          </a:p>
          <a:p>
            <a:pPr algn="just">
              <a:buClrTx/>
              <a:buFontTx/>
              <a:buNone/>
              <a:defRPr/>
            </a:pPr>
            <a:r>
              <a:rPr lang="en-US" altLang="it-IT" sz="1600" i="0" dirty="0">
                <a:solidFill>
                  <a:srgbClr val="002060"/>
                </a:solidFill>
              </a:rPr>
              <a:t>Areas have been mapped according to the distance (travel time) from these ‘Service </a:t>
            </a:r>
            <a:r>
              <a:rPr lang="en-US" altLang="it-IT" sz="1600" i="0" dirty="0" err="1">
                <a:solidFill>
                  <a:srgbClr val="002060"/>
                </a:solidFill>
              </a:rPr>
              <a:t>Centres’</a:t>
            </a:r>
            <a:r>
              <a:rPr lang="en-US" altLang="it-IT" sz="1600" i="0" dirty="0">
                <a:solidFill>
                  <a:srgbClr val="002060"/>
                </a:solidFill>
              </a:rPr>
              <a:t> as:</a:t>
            </a:r>
          </a:p>
          <a:p>
            <a:pPr algn="just">
              <a:buClrTx/>
              <a:buFontTx/>
              <a:buNone/>
              <a:defRPr/>
            </a:pPr>
            <a:endParaRPr lang="en-US" altLang="it-IT" sz="1600" i="0" dirty="0">
              <a:solidFill>
                <a:srgbClr val="002060"/>
              </a:solidFill>
            </a:endParaRPr>
          </a:p>
          <a:p>
            <a:pPr algn="just">
              <a:buClr>
                <a:srgbClr val="3C8C93"/>
              </a:buClr>
              <a:buSzPct val="140000"/>
              <a:defRPr/>
            </a:pPr>
            <a:r>
              <a:rPr lang="en-US" altLang="it-IT" sz="1600" i="0" dirty="0">
                <a:solidFill>
                  <a:srgbClr val="FF5050"/>
                </a:solidFill>
              </a:rPr>
              <a:t> ‘Belt’ areas </a:t>
            </a:r>
            <a:r>
              <a:rPr lang="en-US" altLang="it-IT" sz="1600" i="0" dirty="0">
                <a:solidFill>
                  <a:srgbClr val="002060"/>
                </a:solidFill>
              </a:rPr>
              <a:t>– up to 20 minutes;</a:t>
            </a:r>
          </a:p>
          <a:p>
            <a:pPr algn="just">
              <a:buClr>
                <a:srgbClr val="3C8C93"/>
              </a:buClr>
              <a:buSzPct val="140000"/>
              <a:defRPr/>
            </a:pPr>
            <a:r>
              <a:rPr lang="en-US" altLang="it-IT" sz="1600" i="0" dirty="0">
                <a:solidFill>
                  <a:srgbClr val="00B050"/>
                </a:solidFill>
              </a:rPr>
              <a:t> ‘Intermediate’ areas </a:t>
            </a:r>
            <a:r>
              <a:rPr lang="en-US" altLang="it-IT" sz="1600" i="0" dirty="0">
                <a:solidFill>
                  <a:srgbClr val="002060"/>
                </a:solidFill>
              </a:rPr>
              <a:t>– from 20 to 40 minutes;</a:t>
            </a:r>
          </a:p>
          <a:p>
            <a:pPr algn="just">
              <a:buClr>
                <a:srgbClr val="3C8C93"/>
              </a:buClr>
              <a:buSzPct val="140000"/>
              <a:defRPr/>
            </a:pPr>
            <a:r>
              <a:rPr lang="en-US" altLang="it-IT" sz="1600" i="0" dirty="0">
                <a:solidFill>
                  <a:srgbClr val="339933"/>
                </a:solidFill>
              </a:rPr>
              <a:t> ‘Remote’ areas </a:t>
            </a:r>
            <a:r>
              <a:rPr lang="en-US" altLang="it-IT" sz="1600" i="0" dirty="0">
                <a:solidFill>
                  <a:srgbClr val="002060"/>
                </a:solidFill>
              </a:rPr>
              <a:t>– from 40 to 75 minutes;</a:t>
            </a:r>
          </a:p>
          <a:p>
            <a:pPr algn="just">
              <a:buClr>
                <a:srgbClr val="3C8C93"/>
              </a:buClr>
              <a:buSzPct val="140000"/>
              <a:defRPr/>
            </a:pPr>
            <a:r>
              <a:rPr lang="en-US" altLang="it-IT" sz="1600" i="0" dirty="0">
                <a:solidFill>
                  <a:srgbClr val="006600"/>
                </a:solidFill>
              </a:rPr>
              <a:t> ‘Ultra–remote’ areas </a:t>
            </a:r>
            <a:r>
              <a:rPr lang="en-US" altLang="it-IT" sz="1600" i="0" dirty="0">
                <a:solidFill>
                  <a:srgbClr val="002060"/>
                </a:solidFill>
              </a:rPr>
              <a:t>– over 75 minutes.</a:t>
            </a:r>
          </a:p>
          <a:p>
            <a:pPr algn="just">
              <a:buClrTx/>
              <a:buFontTx/>
              <a:buNone/>
              <a:defRPr/>
            </a:pPr>
            <a:endParaRPr lang="en-US" altLang="it-IT" sz="2000" i="0" dirty="0">
              <a:solidFill>
                <a:srgbClr val="003399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1466436-54B9-400E-88DD-A2709B2C1672}"/>
              </a:ext>
            </a:extLst>
          </p:cNvPr>
          <p:cNvGrpSpPr/>
          <p:nvPr/>
        </p:nvGrpSpPr>
        <p:grpSpPr>
          <a:xfrm>
            <a:off x="6747000" y="4967867"/>
            <a:ext cx="1989137" cy="784225"/>
            <a:chOff x="6576834" y="4505446"/>
            <a:chExt cx="1989137" cy="784225"/>
          </a:xfrm>
        </p:grpSpPr>
        <p:sp>
          <p:nvSpPr>
            <p:cNvPr id="16" name="Parentesi quadra chiusa 2">
              <a:extLst>
                <a:ext uri="{FF2B5EF4-FFF2-40B4-BE49-F238E27FC236}">
                  <a16:creationId xmlns:a16="http://schemas.microsoft.com/office/drawing/2014/main" id="{57BAF934-582E-4C63-90A5-73C51FEB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834" y="4505446"/>
              <a:ext cx="153987" cy="784225"/>
            </a:xfrm>
            <a:prstGeom prst="rightBracket">
              <a:avLst>
                <a:gd name="adj" fmla="val 8347"/>
              </a:avLst>
            </a:prstGeom>
            <a:noFill/>
            <a:ln w="28575" algn="ctr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0B2B2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0B2B2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0B2B2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it-IT" i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7" name="Titolo 1">
              <a:extLst>
                <a:ext uri="{FF2B5EF4-FFF2-40B4-BE49-F238E27FC236}">
                  <a16:creationId xmlns:a16="http://schemas.microsoft.com/office/drawing/2014/main" id="{5F2717C3-4BD6-493C-8F8C-16ACCEBA27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30821" y="4621333"/>
              <a:ext cx="183515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0B2B2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0B2B2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0B2B2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it-IT" altLang="it-IT" i="0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Inner </a:t>
              </a:r>
              <a:r>
                <a:rPr lang="it-IT" altLang="it-IT" i="0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Areas</a:t>
              </a:r>
              <a:endParaRPr lang="it-IT" altLang="it-IT" i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1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560533" y="270064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267F37B-DC3E-4E36-9DD8-4D9D4FCFB6F3}"/>
              </a:ext>
            </a:extLst>
          </p:cNvPr>
          <p:cNvSpPr/>
          <p:nvPr/>
        </p:nvSpPr>
        <p:spPr>
          <a:xfrm>
            <a:off x="4416757" y="431826"/>
            <a:ext cx="3348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accent3">
                    <a:lumMod val="75000"/>
                  </a:schemeClr>
                </a:solidFill>
              </a:rPr>
              <a:t>Italy’s Inner Areas </a:t>
            </a:r>
          </a:p>
        </p:txBody>
      </p:sp>
      <p:pic>
        <p:nvPicPr>
          <p:cNvPr id="19" name="Picture 2" descr="C:\Users\mia.scotti\Desktop\AreeInterne_2014.png">
            <a:extLst>
              <a:ext uri="{FF2B5EF4-FFF2-40B4-BE49-F238E27FC236}">
                <a16:creationId xmlns:a16="http://schemas.microsoft.com/office/drawing/2014/main" id="{BD26663C-E466-4976-8FDE-713F184A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t="11655" r="7858" b="5238"/>
          <a:stretch>
            <a:fillRect/>
          </a:stretch>
        </p:blipFill>
        <p:spPr bwMode="auto">
          <a:xfrm>
            <a:off x="1649907" y="1596605"/>
            <a:ext cx="3275562" cy="45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F7E151EE-47A8-4243-B166-B8AD319D11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4" y="1597026"/>
            <a:ext cx="5805487" cy="2220913"/>
            <a:chOff x="1927" y="1006"/>
            <a:chExt cx="3657" cy="1399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FAF3924C-3DE2-46F7-ABDB-EA9E702D78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1006"/>
              <a:ext cx="3651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9F4FB5D9-981C-4209-B6FD-7C553F9C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006"/>
              <a:ext cx="3651" cy="254"/>
            </a:xfrm>
            <a:prstGeom prst="rect">
              <a:avLst/>
            </a:prstGeom>
            <a:solidFill>
              <a:srgbClr val="8DB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56B0F685-A6AD-48C3-A377-C1D8B7BD6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144"/>
              <a:ext cx="3651" cy="2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9A8EDED8-F25D-4199-98FF-DF22517AD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089"/>
              <a:ext cx="10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 dirty="0" err="1">
                  <a:solidFill>
                    <a:srgbClr val="000000"/>
                  </a:solidFill>
                  <a:latin typeface="Calibri" pitchFamily="34" charset="0"/>
                </a:rPr>
                <a:t>Classification</a:t>
              </a:r>
              <a:r>
                <a:rPr lang="it-IT" altLang="it-IT" sz="1000" b="1" dirty="0">
                  <a:solidFill>
                    <a:srgbClr val="000000"/>
                  </a:solidFill>
                  <a:latin typeface="Calibri" pitchFamily="34" charset="0"/>
                </a:rPr>
                <a:t> of Municipalities</a:t>
              </a:r>
              <a:endParaRPr lang="it-IT" altLang="it-IT" dirty="0"/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C2667EB5-25FE-4DB6-9577-6DB7B602A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" y="1089"/>
              <a:ext cx="7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N.</a:t>
              </a:r>
              <a:endParaRPr lang="it-IT" altLang="it-IT"/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893EC10A-46ED-4591-A4CA-C943BF8A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1089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%</a:t>
              </a:r>
              <a:endParaRPr lang="it-IT" altLang="it-IT"/>
            </a:p>
          </p:txBody>
        </p:sp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05E4F22B-4122-41D5-A7CA-5E386F40F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038"/>
              <a:ext cx="2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Average </a:t>
              </a:r>
              <a:endParaRPr lang="it-IT" altLang="it-IT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00801142-EB9E-4C0D-B522-5AFE11BD2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133"/>
              <a:ext cx="2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 dirty="0" err="1">
                  <a:latin typeface="Calibri" pitchFamily="34" charset="0"/>
                </a:rPr>
                <a:t>Altitude</a:t>
              </a:r>
              <a:endParaRPr lang="it-IT" altLang="it-IT" dirty="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5FBE9200-A0D0-4F75-A2B6-A2CBEA9E7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1089"/>
              <a:ext cx="36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Population</a:t>
              </a:r>
              <a:endParaRPr lang="it-IT" altLang="it-IT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7D996AA2-DCE0-4FC6-870D-569D9EFA7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1089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%</a:t>
              </a:r>
              <a:endParaRPr lang="it-IT" altLang="it-IT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00D751-0E86-4595-BDD7-E4ADE70E2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101"/>
              <a:ext cx="1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KM</a:t>
              </a:r>
              <a:endParaRPr lang="it-IT" altLang="it-IT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5AA94EB6-A974-4DC0-A586-0146731B0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" y="1082"/>
              <a:ext cx="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600" b="1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it-IT" altLang="it-IT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5E0E8F8C-85C0-4905-9C8F-13DCFCA6E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" y="1089"/>
              <a:ext cx="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%</a:t>
              </a:r>
              <a:endParaRPr lang="it-IT" altLang="it-IT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4EA97645-9285-4A86-B325-7417C2C97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286"/>
              <a:ext cx="114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Single-Municipality Service Centre</a:t>
              </a:r>
              <a:endParaRPr lang="it-IT" altLang="it-IT" dirty="0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235448C5-D88B-4F42-AB38-D28382F0B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286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217</a:t>
              </a:r>
              <a:endParaRPr lang="it-IT" altLang="it-IT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F77656D6-9732-4E4E-8C0A-1E9AD79A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286"/>
              <a:ext cx="2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      </a:t>
              </a:r>
              <a:endParaRPr lang="it-IT" altLang="it-IT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CBE5E78F-967A-43F5-AF45-200DEEC1D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286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B0BCE459-8850-41B6-8EFD-ACCED5ACE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286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2.7</a:t>
              </a:r>
              <a:endParaRPr lang="it-IT" altLang="it-IT" dirty="0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0CB896F3-DD2F-4C82-BD67-1F18A0FF2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286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148</a:t>
              </a:r>
              <a:endParaRPr lang="it-IT" altLang="it-IT"/>
            </a:p>
          </p:txBody>
        </p: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77692914-62B2-469E-ACE7-FF8F99AD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286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7618ACF7-7ABF-4003-B744-F7C44A990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286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6143A118-2159-4075-A901-B37E30FE3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286"/>
              <a:ext cx="3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20,993,647</a:t>
              </a:r>
              <a:endParaRPr lang="it-IT" altLang="it-IT" dirty="0"/>
            </a:p>
          </p:txBody>
        </p:sp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id="{0B4A3703-B578-4D19-AE5B-41630CA2B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286"/>
              <a:ext cx="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  <a:endParaRPr lang="it-IT" altLang="it-IT"/>
            </a:p>
          </p:txBody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EA01D5D6-CA1D-4090-8E67-E11E0E4F9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286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7895EE27-AC12-4D8A-AE25-75681A64D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1286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35.3</a:t>
              </a:r>
              <a:endParaRPr lang="it-IT" altLang="it-IT" dirty="0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80C22286-AE66-4F55-B09B-44D7C3164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1286"/>
              <a:ext cx="2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28,987</a:t>
              </a:r>
              <a:endParaRPr lang="it-IT" altLang="it-IT" dirty="0"/>
            </a:p>
          </p:txBody>
        </p:sp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id="{18EF8167-BF9E-444A-9C99-E0EDB7B67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286"/>
              <a:ext cx="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endParaRPr lang="it-IT" altLang="it-IT"/>
            </a:p>
          </p:txBody>
        </p:sp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344C5A03-6CCF-4E38-AA76-49EF56855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286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49" name="Rectangle 32">
              <a:extLst>
                <a:ext uri="{FF2B5EF4-FFF2-40B4-BE49-F238E27FC236}">
                  <a16:creationId xmlns:a16="http://schemas.microsoft.com/office/drawing/2014/main" id="{577E2BC6-F564-4AE2-AF6C-F798593A0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286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9.6</a:t>
              </a:r>
              <a:endParaRPr lang="it-IT" altLang="it-IT" dirty="0"/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C9A55731-A0A0-468D-AC31-8B9A5C21B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413"/>
              <a:ext cx="109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Multi-Municipality Service Centre</a:t>
              </a:r>
              <a:endParaRPr lang="it-IT" altLang="it-IT" dirty="0"/>
            </a:p>
          </p:txBody>
        </p:sp>
        <p:sp>
          <p:nvSpPr>
            <p:cNvPr id="51" name="Rectangle 34">
              <a:extLst>
                <a:ext uri="{FF2B5EF4-FFF2-40B4-BE49-F238E27FC236}">
                  <a16:creationId xmlns:a16="http://schemas.microsoft.com/office/drawing/2014/main" id="{7E467EC5-86DE-43CB-A2F7-4DE03D4B5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413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123</a:t>
              </a:r>
              <a:endParaRPr lang="it-IT" altLang="it-IT"/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9BBF9CE0-7BA0-4B3E-BEFE-3F46416B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413"/>
              <a:ext cx="2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      </a:t>
              </a:r>
              <a:endParaRPr lang="it-IT" altLang="it-IT"/>
            </a:p>
          </p:txBody>
        </p:sp>
        <p:sp>
          <p:nvSpPr>
            <p:cNvPr id="53" name="Rectangle 36">
              <a:extLst>
                <a:ext uri="{FF2B5EF4-FFF2-40B4-BE49-F238E27FC236}">
                  <a16:creationId xmlns:a16="http://schemas.microsoft.com/office/drawing/2014/main" id="{ECDFACAE-E0F8-478B-B6A9-011EB68E4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413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54" name="Rectangle 37">
              <a:extLst>
                <a:ext uri="{FF2B5EF4-FFF2-40B4-BE49-F238E27FC236}">
                  <a16:creationId xmlns:a16="http://schemas.microsoft.com/office/drawing/2014/main" id="{5142C15F-68C5-4A97-A980-FFC92FF8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413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1.5</a:t>
              </a:r>
              <a:endParaRPr lang="it-IT" altLang="it-IT" dirty="0"/>
            </a:p>
          </p:txBody>
        </p:sp>
        <p:sp>
          <p:nvSpPr>
            <p:cNvPr id="55" name="Rectangle 38">
              <a:extLst>
                <a:ext uri="{FF2B5EF4-FFF2-40B4-BE49-F238E27FC236}">
                  <a16:creationId xmlns:a16="http://schemas.microsoft.com/office/drawing/2014/main" id="{569D362E-1F6A-4CD5-A902-0B95D684E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413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195</a:t>
              </a:r>
              <a:endParaRPr lang="it-IT" altLang="it-IT"/>
            </a:p>
          </p:txBody>
        </p:sp>
        <p:sp>
          <p:nvSpPr>
            <p:cNvPr id="56" name="Rectangle 39">
              <a:extLst>
                <a:ext uri="{FF2B5EF4-FFF2-40B4-BE49-F238E27FC236}">
                  <a16:creationId xmlns:a16="http://schemas.microsoft.com/office/drawing/2014/main" id="{2AB7FFEC-332E-4B9A-ABBE-2C2179082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41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57" name="Rectangle 40">
              <a:extLst>
                <a:ext uri="{FF2B5EF4-FFF2-40B4-BE49-F238E27FC236}">
                  <a16:creationId xmlns:a16="http://schemas.microsoft.com/office/drawing/2014/main" id="{7A9C1246-C957-4C41-8291-C6E161D05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413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58" name="Rectangle 41">
              <a:extLst>
                <a:ext uri="{FF2B5EF4-FFF2-40B4-BE49-F238E27FC236}">
                  <a16:creationId xmlns:a16="http://schemas.microsoft.com/office/drawing/2014/main" id="{E5E97AAF-DBA5-4923-A148-D91EB8E1C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413"/>
              <a:ext cx="3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3,008,676</a:t>
              </a:r>
              <a:endParaRPr lang="it-IT" altLang="it-IT" dirty="0"/>
            </a:p>
          </p:txBody>
        </p:sp>
        <p:sp>
          <p:nvSpPr>
            <p:cNvPr id="59" name="Rectangle 42">
              <a:extLst>
                <a:ext uri="{FF2B5EF4-FFF2-40B4-BE49-F238E27FC236}">
                  <a16:creationId xmlns:a16="http://schemas.microsoft.com/office/drawing/2014/main" id="{61E4720C-19F4-4D48-83BF-DD4E7DA6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413"/>
              <a:ext cx="10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</a:t>
              </a:r>
              <a:endParaRPr lang="it-IT" altLang="it-IT"/>
            </a:p>
          </p:txBody>
        </p:sp>
        <p:sp>
          <p:nvSpPr>
            <p:cNvPr id="60" name="Rectangle 43">
              <a:extLst>
                <a:ext uri="{FF2B5EF4-FFF2-40B4-BE49-F238E27FC236}">
                  <a16:creationId xmlns:a16="http://schemas.microsoft.com/office/drawing/2014/main" id="{9E00B1E7-9012-4038-BF68-26998577B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413"/>
              <a:ext cx="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 ,</a:t>
              </a:r>
              <a:endParaRPr lang="it-IT" altLang="it-IT" dirty="0"/>
            </a:p>
          </p:txBody>
        </p:sp>
        <p:sp>
          <p:nvSpPr>
            <p:cNvPr id="61" name="Rectangle 44">
              <a:extLst>
                <a:ext uri="{FF2B5EF4-FFF2-40B4-BE49-F238E27FC236}">
                  <a16:creationId xmlns:a16="http://schemas.microsoft.com/office/drawing/2014/main" id="{270EB0DB-8DB9-422B-A5A5-F7A561B90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413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5.1</a:t>
              </a:r>
              <a:endParaRPr lang="it-IT" altLang="it-IT" dirty="0"/>
            </a:p>
          </p:txBody>
        </p:sp>
        <p:sp>
          <p:nvSpPr>
            <p:cNvPr id="62" name="Rectangle 45">
              <a:extLst>
                <a:ext uri="{FF2B5EF4-FFF2-40B4-BE49-F238E27FC236}">
                  <a16:creationId xmlns:a16="http://schemas.microsoft.com/office/drawing/2014/main" id="{365D0DCE-1897-442E-A374-B7D0CFCF8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1413"/>
              <a:ext cx="1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8,736</a:t>
              </a:r>
              <a:endParaRPr lang="it-IT" altLang="it-IT" dirty="0"/>
            </a:p>
          </p:txBody>
        </p:sp>
        <p:sp>
          <p:nvSpPr>
            <p:cNvPr id="63" name="Rectangle 46">
              <a:extLst>
                <a:ext uri="{FF2B5EF4-FFF2-40B4-BE49-F238E27FC236}">
                  <a16:creationId xmlns:a16="http://schemas.microsoft.com/office/drawing/2014/main" id="{09BAD599-DA66-42A3-BA7D-BC73184F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413"/>
              <a:ext cx="1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</a:t>
              </a:r>
              <a:endParaRPr lang="it-IT" altLang="it-IT"/>
            </a:p>
          </p:txBody>
        </p:sp>
        <p:sp>
          <p:nvSpPr>
            <p:cNvPr id="64" name="Rectangle 47">
              <a:extLst>
                <a:ext uri="{FF2B5EF4-FFF2-40B4-BE49-F238E27FC236}">
                  <a16:creationId xmlns:a16="http://schemas.microsoft.com/office/drawing/2014/main" id="{D12C2688-A714-4A6A-AF49-4C0265C27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1413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65" name="Rectangle 48">
              <a:extLst>
                <a:ext uri="{FF2B5EF4-FFF2-40B4-BE49-F238E27FC236}">
                  <a16:creationId xmlns:a16="http://schemas.microsoft.com/office/drawing/2014/main" id="{C1D3EC46-F333-4DD9-B69D-22EBD42A1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413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2.9</a:t>
              </a:r>
              <a:endParaRPr lang="it-IT" altLang="it-IT" dirty="0"/>
            </a:p>
          </p:txBody>
        </p:sp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1BC1FF6F-2745-4F8D-925E-6C4E65436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540"/>
              <a:ext cx="32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 err="1">
                  <a:solidFill>
                    <a:srgbClr val="000000"/>
                  </a:solidFill>
                  <a:latin typeface="Calibri" pitchFamily="34" charset="0"/>
                </a:rPr>
                <a:t>Belt</a:t>
              </a:r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it-IT" altLang="it-IT" sz="1000" dirty="0" err="1">
                  <a:solidFill>
                    <a:srgbClr val="000000"/>
                  </a:solidFill>
                  <a:latin typeface="Calibri" pitchFamily="34" charset="0"/>
                </a:rPr>
                <a:t>areas</a:t>
              </a:r>
              <a:endParaRPr lang="it-IT" altLang="it-IT" dirty="0"/>
            </a:p>
          </p:txBody>
        </p:sp>
        <p:sp>
          <p:nvSpPr>
            <p:cNvPr id="67" name="Rectangle 50">
              <a:extLst>
                <a:ext uri="{FF2B5EF4-FFF2-40B4-BE49-F238E27FC236}">
                  <a16:creationId xmlns:a16="http://schemas.microsoft.com/office/drawing/2014/main" id="{461A28B5-76BD-42F4-9D1A-7B8621CC1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540"/>
              <a:ext cx="1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3,571</a:t>
              </a:r>
              <a:endParaRPr lang="it-IT" altLang="it-IT" dirty="0"/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0C084E57-4BA3-4F9E-B907-BD5DCCC89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540"/>
              <a:ext cx="2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   </a:t>
              </a:r>
              <a:endParaRPr lang="it-IT" altLang="it-IT"/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778EC96B-B8A5-4722-B369-17EBE030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1540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70" name="Rectangle 53">
              <a:extLst>
                <a:ext uri="{FF2B5EF4-FFF2-40B4-BE49-F238E27FC236}">
                  <a16:creationId xmlns:a16="http://schemas.microsoft.com/office/drawing/2014/main" id="{140A89DA-5C40-4C13-9A60-2B8520363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540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44.1</a:t>
              </a:r>
              <a:endParaRPr lang="it-IT" altLang="it-IT" dirty="0"/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B09A9B7D-D87C-43A5-B90C-6978FF3C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540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219</a:t>
              </a:r>
              <a:endParaRPr lang="it-IT" altLang="it-IT"/>
            </a:p>
          </p:txBody>
        </p:sp>
        <p:sp>
          <p:nvSpPr>
            <p:cNvPr id="72" name="Rectangle 55">
              <a:extLst>
                <a:ext uri="{FF2B5EF4-FFF2-40B4-BE49-F238E27FC236}">
                  <a16:creationId xmlns:a16="http://schemas.microsoft.com/office/drawing/2014/main" id="{C1CE6344-F4F8-436F-A36D-7F73A5F1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540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73" name="Rectangle 56">
              <a:extLst>
                <a:ext uri="{FF2B5EF4-FFF2-40B4-BE49-F238E27FC236}">
                  <a16:creationId xmlns:a16="http://schemas.microsoft.com/office/drawing/2014/main" id="{DE5276E2-53C4-439F-AC73-E5D61C4BD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540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74" name="Rectangle 57">
              <a:extLst>
                <a:ext uri="{FF2B5EF4-FFF2-40B4-BE49-F238E27FC236}">
                  <a16:creationId xmlns:a16="http://schemas.microsoft.com/office/drawing/2014/main" id="{D2F5C5A3-56B7-47D4-952B-544BBF041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1540"/>
              <a:ext cx="3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22,150,877</a:t>
              </a:r>
              <a:endParaRPr lang="it-IT" altLang="it-IT" dirty="0"/>
            </a:p>
          </p:txBody>
        </p:sp>
        <p:sp>
          <p:nvSpPr>
            <p:cNvPr id="75" name="Rectangle 58">
              <a:extLst>
                <a:ext uri="{FF2B5EF4-FFF2-40B4-BE49-F238E27FC236}">
                  <a16:creationId xmlns:a16="http://schemas.microsoft.com/office/drawing/2014/main" id="{D7FD1975-BF11-4DED-AAD2-316C6E09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540"/>
              <a:ext cx="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  <a:endParaRPr lang="it-IT" altLang="it-IT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9146FDFD-7F65-4B55-ACD1-E11155CFC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1540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77" name="Rectangle 60">
              <a:extLst>
                <a:ext uri="{FF2B5EF4-FFF2-40B4-BE49-F238E27FC236}">
                  <a16:creationId xmlns:a16="http://schemas.microsoft.com/office/drawing/2014/main" id="{50D7CDCC-A185-487B-808C-521492670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1540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37.3</a:t>
              </a:r>
              <a:endParaRPr lang="it-IT" altLang="it-IT" dirty="0"/>
            </a:p>
          </p:txBody>
        </p:sp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FACF05EC-8795-4FA6-8A6F-23FBB6505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1540"/>
              <a:ext cx="2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84,235</a:t>
              </a:r>
              <a:endParaRPr lang="it-IT" altLang="it-IT" dirty="0"/>
            </a:p>
          </p:txBody>
        </p:sp>
        <p:sp>
          <p:nvSpPr>
            <p:cNvPr id="79" name="Rectangle 62">
              <a:extLst>
                <a:ext uri="{FF2B5EF4-FFF2-40B4-BE49-F238E27FC236}">
                  <a16:creationId xmlns:a16="http://schemas.microsoft.com/office/drawing/2014/main" id="{A4F4602C-1AD0-4FFD-9950-53640F24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540"/>
              <a:ext cx="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endParaRPr lang="it-IT" altLang="it-IT"/>
            </a:p>
          </p:txBody>
        </p:sp>
        <p:sp>
          <p:nvSpPr>
            <p:cNvPr id="80" name="Rectangle 63">
              <a:extLst>
                <a:ext uri="{FF2B5EF4-FFF2-40B4-BE49-F238E27FC236}">
                  <a16:creationId xmlns:a16="http://schemas.microsoft.com/office/drawing/2014/main" id="{348A55B9-56F7-419B-8320-BF7A3F3A3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540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id="{96119D18-8608-47A3-A7AF-F7662BBA8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1540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27.9</a:t>
              </a:r>
              <a:endParaRPr lang="it-IT" altLang="it-IT" dirty="0"/>
            </a:p>
          </p:txBody>
        </p:sp>
        <p:sp>
          <p:nvSpPr>
            <p:cNvPr id="82" name="Rectangle 65">
              <a:extLst>
                <a:ext uri="{FF2B5EF4-FFF2-40B4-BE49-F238E27FC236}">
                  <a16:creationId xmlns:a16="http://schemas.microsoft.com/office/drawing/2014/main" id="{09656540-317B-4BDF-8FDC-9FF3AA492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667"/>
              <a:ext cx="62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Intermediate areas</a:t>
              </a:r>
              <a:endParaRPr lang="it-IT" altLang="it-IT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B079A4CD-FCC8-497D-9F9E-BEC45CC64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667"/>
              <a:ext cx="1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2,371</a:t>
              </a:r>
              <a:endParaRPr lang="it-IT" altLang="it-IT" dirty="0"/>
            </a:p>
          </p:txBody>
        </p:sp>
        <p:sp>
          <p:nvSpPr>
            <p:cNvPr id="84" name="Rectangle 67">
              <a:extLst>
                <a:ext uri="{FF2B5EF4-FFF2-40B4-BE49-F238E27FC236}">
                  <a16:creationId xmlns:a16="http://schemas.microsoft.com/office/drawing/2014/main" id="{1E6B093C-DDE4-4CDD-A75A-4B568A631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667"/>
              <a:ext cx="2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   </a:t>
              </a:r>
              <a:endParaRPr lang="it-IT" altLang="it-IT"/>
            </a:p>
          </p:txBody>
        </p:sp>
        <p:sp>
          <p:nvSpPr>
            <p:cNvPr id="85" name="Rectangle 68">
              <a:extLst>
                <a:ext uri="{FF2B5EF4-FFF2-40B4-BE49-F238E27FC236}">
                  <a16:creationId xmlns:a16="http://schemas.microsoft.com/office/drawing/2014/main" id="{6B1F07D6-AB2C-4D5C-B1F3-07EEE74D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1667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86" name="Rectangle 69">
              <a:extLst>
                <a:ext uri="{FF2B5EF4-FFF2-40B4-BE49-F238E27FC236}">
                  <a16:creationId xmlns:a16="http://schemas.microsoft.com/office/drawing/2014/main" id="{40A3FA03-A70C-4D8A-BADC-4AA7E88B6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667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29.3</a:t>
              </a:r>
              <a:endParaRPr lang="it-IT" altLang="it-IT" dirty="0"/>
            </a:p>
          </p:txBody>
        </p:sp>
        <p:sp>
          <p:nvSpPr>
            <p:cNvPr id="87" name="Rectangle 70">
              <a:extLst>
                <a:ext uri="{FF2B5EF4-FFF2-40B4-BE49-F238E27FC236}">
                  <a16:creationId xmlns:a16="http://schemas.microsoft.com/office/drawing/2014/main" id="{8AB33D6A-A396-4E8E-9DC5-01B2EB6EA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667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399</a:t>
              </a:r>
              <a:endParaRPr lang="it-IT" altLang="it-IT"/>
            </a:p>
          </p:txBody>
        </p:sp>
        <p:sp>
          <p:nvSpPr>
            <p:cNvPr id="88" name="Rectangle 71">
              <a:extLst>
                <a:ext uri="{FF2B5EF4-FFF2-40B4-BE49-F238E27FC236}">
                  <a16:creationId xmlns:a16="http://schemas.microsoft.com/office/drawing/2014/main" id="{2991137B-F8FA-4D91-9727-0CE9E42B0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667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89" name="Rectangle 72">
              <a:extLst>
                <a:ext uri="{FF2B5EF4-FFF2-40B4-BE49-F238E27FC236}">
                  <a16:creationId xmlns:a16="http://schemas.microsoft.com/office/drawing/2014/main" id="{3E9BD122-0655-4AB2-8132-E8E1DF51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667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90" name="Rectangle 73">
              <a:extLst>
                <a:ext uri="{FF2B5EF4-FFF2-40B4-BE49-F238E27FC236}">
                  <a16:creationId xmlns:a16="http://schemas.microsoft.com/office/drawing/2014/main" id="{E77636DE-08B5-4813-8EAF-41AF961F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667"/>
              <a:ext cx="3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8,773,390</a:t>
              </a:r>
              <a:endParaRPr lang="it-IT" altLang="it-IT" dirty="0"/>
            </a:p>
          </p:txBody>
        </p:sp>
        <p:sp>
          <p:nvSpPr>
            <p:cNvPr id="91" name="Rectangle 74">
              <a:extLst>
                <a:ext uri="{FF2B5EF4-FFF2-40B4-BE49-F238E27FC236}">
                  <a16:creationId xmlns:a16="http://schemas.microsoft.com/office/drawing/2014/main" id="{B992E673-3DDB-41BA-AF5E-485B2552C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667"/>
              <a:ext cx="10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</a:t>
              </a:r>
              <a:endParaRPr lang="it-IT" altLang="it-IT"/>
            </a:p>
          </p:txBody>
        </p:sp>
        <p:sp>
          <p:nvSpPr>
            <p:cNvPr id="92" name="Rectangle 75">
              <a:extLst>
                <a:ext uri="{FF2B5EF4-FFF2-40B4-BE49-F238E27FC236}">
                  <a16:creationId xmlns:a16="http://schemas.microsoft.com/office/drawing/2014/main" id="{842E250C-8EBB-44B1-B64D-C3FB9C810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667"/>
              <a:ext cx="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 ,</a:t>
              </a:r>
              <a:endParaRPr lang="it-IT" altLang="it-IT" dirty="0"/>
            </a:p>
          </p:txBody>
        </p:sp>
        <p:sp>
          <p:nvSpPr>
            <p:cNvPr id="93" name="Rectangle 76">
              <a:extLst>
                <a:ext uri="{FF2B5EF4-FFF2-40B4-BE49-F238E27FC236}">
                  <a16:creationId xmlns:a16="http://schemas.microsoft.com/office/drawing/2014/main" id="{24081320-C240-4F8F-9625-A0F2D0740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1667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14.8</a:t>
              </a:r>
              <a:endParaRPr lang="it-IT" altLang="it-IT" dirty="0"/>
            </a:p>
          </p:txBody>
        </p:sp>
        <p:sp>
          <p:nvSpPr>
            <p:cNvPr id="94" name="Rectangle 77">
              <a:extLst>
                <a:ext uri="{FF2B5EF4-FFF2-40B4-BE49-F238E27FC236}">
                  <a16:creationId xmlns:a16="http://schemas.microsoft.com/office/drawing/2014/main" id="{CC6AC0E5-3A03-43CA-A3E9-2E315E6D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1667"/>
              <a:ext cx="2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88,461</a:t>
              </a:r>
              <a:endParaRPr lang="it-IT" altLang="it-IT" dirty="0"/>
            </a:p>
          </p:txBody>
        </p:sp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E2750D48-750D-40D7-9FF5-8A54DCAB7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667"/>
              <a:ext cx="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endParaRPr lang="it-IT" altLang="it-IT"/>
            </a:p>
          </p:txBody>
        </p:sp>
        <p:sp>
          <p:nvSpPr>
            <p:cNvPr id="96" name="Rectangle 79">
              <a:extLst>
                <a:ext uri="{FF2B5EF4-FFF2-40B4-BE49-F238E27FC236}">
                  <a16:creationId xmlns:a16="http://schemas.microsoft.com/office/drawing/2014/main" id="{96D06A71-0949-4FAA-BF8D-9DD89C83B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667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97" name="Rectangle 80">
              <a:extLst>
                <a:ext uri="{FF2B5EF4-FFF2-40B4-BE49-F238E27FC236}">
                  <a16:creationId xmlns:a16="http://schemas.microsoft.com/office/drawing/2014/main" id="{146488BB-6BDB-4F58-B950-B4C8E050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1667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29.3</a:t>
              </a:r>
              <a:endParaRPr lang="it-IT" altLang="it-IT" dirty="0"/>
            </a:p>
          </p:txBody>
        </p:sp>
        <p:sp>
          <p:nvSpPr>
            <p:cNvPr id="98" name="Rectangle 81">
              <a:extLst>
                <a:ext uri="{FF2B5EF4-FFF2-40B4-BE49-F238E27FC236}">
                  <a16:creationId xmlns:a16="http://schemas.microsoft.com/office/drawing/2014/main" id="{B50E98C0-C991-4C0A-9483-E1F7BB46B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795"/>
              <a:ext cx="4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Remote area</a:t>
              </a:r>
              <a:endParaRPr lang="it-IT" altLang="it-IT"/>
            </a:p>
          </p:txBody>
        </p:sp>
        <p:sp>
          <p:nvSpPr>
            <p:cNvPr id="99" name="Rectangle 82">
              <a:extLst>
                <a:ext uri="{FF2B5EF4-FFF2-40B4-BE49-F238E27FC236}">
                  <a16:creationId xmlns:a16="http://schemas.microsoft.com/office/drawing/2014/main" id="{70D82348-77C6-4416-894E-2AE6E5661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1795"/>
              <a:ext cx="1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1,520</a:t>
              </a:r>
              <a:endParaRPr lang="it-IT" altLang="it-IT" dirty="0"/>
            </a:p>
          </p:txBody>
        </p:sp>
        <p:sp>
          <p:nvSpPr>
            <p:cNvPr id="100" name="Rectangle 83">
              <a:extLst>
                <a:ext uri="{FF2B5EF4-FFF2-40B4-BE49-F238E27FC236}">
                  <a16:creationId xmlns:a16="http://schemas.microsoft.com/office/drawing/2014/main" id="{F43FA262-8802-4CCF-8CFD-620EDB0AF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795"/>
              <a:ext cx="2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   </a:t>
              </a:r>
              <a:endParaRPr lang="it-IT" altLang="it-IT"/>
            </a:p>
          </p:txBody>
        </p:sp>
        <p:sp>
          <p:nvSpPr>
            <p:cNvPr id="101" name="Rectangle 84">
              <a:extLst>
                <a:ext uri="{FF2B5EF4-FFF2-40B4-BE49-F238E27FC236}">
                  <a16:creationId xmlns:a16="http://schemas.microsoft.com/office/drawing/2014/main" id="{55F36CB5-A569-4978-881E-2E08939B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1795"/>
              <a:ext cx="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 ,</a:t>
              </a:r>
              <a:endParaRPr lang="it-IT" altLang="it-IT" dirty="0"/>
            </a:p>
          </p:txBody>
        </p:sp>
        <p:sp>
          <p:nvSpPr>
            <p:cNvPr id="102" name="Rectangle 85">
              <a:extLst>
                <a:ext uri="{FF2B5EF4-FFF2-40B4-BE49-F238E27FC236}">
                  <a16:creationId xmlns:a16="http://schemas.microsoft.com/office/drawing/2014/main" id="{526B9710-3034-4D3E-BD90-3AFFBDF3F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795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18.8</a:t>
              </a:r>
              <a:endParaRPr lang="it-IT" altLang="it-IT" dirty="0"/>
            </a:p>
          </p:txBody>
        </p:sp>
        <p:sp>
          <p:nvSpPr>
            <p:cNvPr id="103" name="Rectangle 86">
              <a:extLst>
                <a:ext uri="{FF2B5EF4-FFF2-40B4-BE49-F238E27FC236}">
                  <a16:creationId xmlns:a16="http://schemas.microsoft.com/office/drawing/2014/main" id="{BEBF9C8D-2529-439A-A153-C993DCD05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795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601</a:t>
              </a:r>
              <a:endParaRPr lang="it-IT" altLang="it-IT"/>
            </a:p>
          </p:txBody>
        </p:sp>
        <p:sp>
          <p:nvSpPr>
            <p:cNvPr id="104" name="Rectangle 87">
              <a:extLst>
                <a:ext uri="{FF2B5EF4-FFF2-40B4-BE49-F238E27FC236}">
                  <a16:creationId xmlns:a16="http://schemas.microsoft.com/office/drawing/2014/main" id="{EBD7B3FA-C302-4FD9-A3B1-048F4ECF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795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105" name="Rectangle 88">
              <a:extLst>
                <a:ext uri="{FF2B5EF4-FFF2-40B4-BE49-F238E27FC236}">
                  <a16:creationId xmlns:a16="http://schemas.microsoft.com/office/drawing/2014/main" id="{EE365244-D6FB-465F-9536-EEDB94927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795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06" name="Rectangle 89">
              <a:extLst>
                <a:ext uri="{FF2B5EF4-FFF2-40B4-BE49-F238E27FC236}">
                  <a16:creationId xmlns:a16="http://schemas.microsoft.com/office/drawing/2014/main" id="{3A4E173F-8FBB-4A63-88C2-93AB83B74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795"/>
              <a:ext cx="3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3,869,379</a:t>
              </a:r>
              <a:endParaRPr lang="it-IT" altLang="it-IT" dirty="0"/>
            </a:p>
          </p:txBody>
        </p:sp>
        <p:sp>
          <p:nvSpPr>
            <p:cNvPr id="107" name="Rectangle 90">
              <a:extLst>
                <a:ext uri="{FF2B5EF4-FFF2-40B4-BE49-F238E27FC236}">
                  <a16:creationId xmlns:a16="http://schemas.microsoft.com/office/drawing/2014/main" id="{C917BE4F-1BF3-419C-83DE-2E9CF36B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795"/>
              <a:ext cx="10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</a:t>
              </a:r>
              <a:endParaRPr lang="it-IT" altLang="it-IT"/>
            </a:p>
          </p:txBody>
        </p:sp>
        <p:sp>
          <p:nvSpPr>
            <p:cNvPr id="108" name="Rectangle 91">
              <a:extLst>
                <a:ext uri="{FF2B5EF4-FFF2-40B4-BE49-F238E27FC236}">
                  <a16:creationId xmlns:a16="http://schemas.microsoft.com/office/drawing/2014/main" id="{0521AB10-2736-41FA-ACB6-B6745281B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1795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09" name="Rectangle 92">
              <a:extLst>
                <a:ext uri="{FF2B5EF4-FFF2-40B4-BE49-F238E27FC236}">
                  <a16:creationId xmlns:a16="http://schemas.microsoft.com/office/drawing/2014/main" id="{6F625E86-F0DE-4577-9A91-0E7DF181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795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6.5</a:t>
              </a:r>
              <a:endParaRPr lang="it-IT" altLang="it-IT" dirty="0"/>
            </a:p>
          </p:txBody>
        </p:sp>
        <p:sp>
          <p:nvSpPr>
            <p:cNvPr id="110" name="Rectangle 93">
              <a:extLst>
                <a:ext uri="{FF2B5EF4-FFF2-40B4-BE49-F238E27FC236}">
                  <a16:creationId xmlns:a16="http://schemas.microsoft.com/office/drawing/2014/main" id="{2D5F7569-B753-476E-99D9-CB170E163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1795"/>
              <a:ext cx="2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72,541</a:t>
              </a:r>
              <a:endParaRPr lang="it-IT" altLang="it-IT" dirty="0"/>
            </a:p>
          </p:txBody>
        </p:sp>
        <p:sp>
          <p:nvSpPr>
            <p:cNvPr id="111" name="Rectangle 94">
              <a:extLst>
                <a:ext uri="{FF2B5EF4-FFF2-40B4-BE49-F238E27FC236}">
                  <a16:creationId xmlns:a16="http://schemas.microsoft.com/office/drawing/2014/main" id="{4BFED2CD-52CE-418D-BF8C-F3AED3C8B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795"/>
              <a:ext cx="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endParaRPr lang="it-IT" altLang="it-IT"/>
            </a:p>
          </p:txBody>
        </p:sp>
        <p:sp>
          <p:nvSpPr>
            <p:cNvPr id="112" name="Rectangle 95">
              <a:extLst>
                <a:ext uri="{FF2B5EF4-FFF2-40B4-BE49-F238E27FC236}">
                  <a16:creationId xmlns:a16="http://schemas.microsoft.com/office/drawing/2014/main" id="{EA805AA2-C9F9-47B5-9543-9651CFDC7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795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13" name="Rectangle 96">
              <a:extLst>
                <a:ext uri="{FF2B5EF4-FFF2-40B4-BE49-F238E27FC236}">
                  <a16:creationId xmlns:a16="http://schemas.microsoft.com/office/drawing/2014/main" id="{E434DE48-FD9E-4A10-A76F-6455EBA37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1795"/>
              <a:ext cx="1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24.0</a:t>
              </a:r>
              <a:endParaRPr lang="it-IT" altLang="it-IT" dirty="0"/>
            </a:p>
          </p:txBody>
        </p:sp>
        <p:sp>
          <p:nvSpPr>
            <p:cNvPr id="114" name="Rectangle 97">
              <a:extLst>
                <a:ext uri="{FF2B5EF4-FFF2-40B4-BE49-F238E27FC236}">
                  <a16:creationId xmlns:a16="http://schemas.microsoft.com/office/drawing/2014/main" id="{D422997C-67E5-4FBF-BDBE-D0A90084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1922"/>
              <a:ext cx="6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Ultra-remote areas</a:t>
              </a:r>
              <a:endParaRPr lang="it-IT" altLang="it-IT"/>
            </a:p>
          </p:txBody>
        </p:sp>
        <p:sp>
          <p:nvSpPr>
            <p:cNvPr id="115" name="Rectangle 98">
              <a:extLst>
                <a:ext uri="{FF2B5EF4-FFF2-40B4-BE49-F238E27FC236}">
                  <a16:creationId xmlns:a16="http://schemas.microsoft.com/office/drawing/2014/main" id="{1202A80D-5519-4490-870F-72902CC63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922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290</a:t>
              </a:r>
              <a:endParaRPr lang="it-IT" altLang="it-IT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C5BD8DF1-0B8B-4BA4-9B80-DCA8B8789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922"/>
              <a:ext cx="2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      </a:t>
              </a:r>
              <a:endParaRPr lang="it-IT" altLang="it-IT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id="{A75DC308-D5DC-42AB-B973-DFD8ABE3C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922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18" name="Rectangle 101">
              <a:extLst>
                <a:ext uri="{FF2B5EF4-FFF2-40B4-BE49-F238E27FC236}">
                  <a16:creationId xmlns:a16="http://schemas.microsoft.com/office/drawing/2014/main" id="{E2359D1C-55E4-4E5E-9327-9B78EA05D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922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3.6</a:t>
              </a:r>
              <a:endParaRPr lang="it-IT" altLang="it-IT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id="{A22978A6-AE77-4579-91D8-DEDC2A8C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1922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666</a:t>
              </a:r>
              <a:endParaRPr lang="it-IT" altLang="it-IT"/>
            </a:p>
          </p:txBody>
        </p:sp>
        <p:sp>
          <p:nvSpPr>
            <p:cNvPr id="120" name="Rectangle 103">
              <a:extLst>
                <a:ext uri="{FF2B5EF4-FFF2-40B4-BE49-F238E27FC236}">
                  <a16:creationId xmlns:a16="http://schemas.microsoft.com/office/drawing/2014/main" id="{53558BED-60C4-4567-B83D-F7D226077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922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121" name="Rectangle 104">
              <a:extLst>
                <a:ext uri="{FF2B5EF4-FFF2-40B4-BE49-F238E27FC236}">
                  <a16:creationId xmlns:a16="http://schemas.microsoft.com/office/drawing/2014/main" id="{0A54B8DB-278F-4F63-99E5-7D5B9753C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922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22" name="Rectangle 105">
              <a:extLst>
                <a:ext uri="{FF2B5EF4-FFF2-40B4-BE49-F238E27FC236}">
                  <a16:creationId xmlns:a16="http://schemas.microsoft.com/office/drawing/2014/main" id="{E1904D33-B4A1-4837-9943-6A303BDA0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1922"/>
              <a:ext cx="26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637,765</a:t>
              </a:r>
              <a:endParaRPr lang="it-IT" altLang="it-IT" dirty="0"/>
            </a:p>
          </p:txBody>
        </p:sp>
        <p:sp>
          <p:nvSpPr>
            <p:cNvPr id="123" name="Rectangle 106">
              <a:extLst>
                <a:ext uri="{FF2B5EF4-FFF2-40B4-BE49-F238E27FC236}">
                  <a16:creationId xmlns:a16="http://schemas.microsoft.com/office/drawing/2014/main" id="{7A166B69-D88A-41B3-9492-7A1C4354F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922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    </a:t>
              </a:r>
              <a:endParaRPr lang="it-IT" altLang="it-IT"/>
            </a:p>
          </p:txBody>
        </p:sp>
        <p:sp>
          <p:nvSpPr>
            <p:cNvPr id="124" name="Rectangle 107">
              <a:extLst>
                <a:ext uri="{FF2B5EF4-FFF2-40B4-BE49-F238E27FC236}">
                  <a16:creationId xmlns:a16="http://schemas.microsoft.com/office/drawing/2014/main" id="{8B7DB550-F04D-4FD7-93C6-85D6A7430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1922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25" name="Rectangle 108">
              <a:extLst>
                <a:ext uri="{FF2B5EF4-FFF2-40B4-BE49-F238E27FC236}">
                  <a16:creationId xmlns:a16="http://schemas.microsoft.com/office/drawing/2014/main" id="{78E5D687-B441-4D52-90E3-226B404D7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922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1.1</a:t>
              </a:r>
              <a:endParaRPr lang="it-IT" altLang="it-IT" dirty="0"/>
            </a:p>
          </p:txBody>
        </p:sp>
        <p:sp>
          <p:nvSpPr>
            <p:cNvPr id="126" name="Rectangle 109">
              <a:extLst>
                <a:ext uri="{FF2B5EF4-FFF2-40B4-BE49-F238E27FC236}">
                  <a16:creationId xmlns:a16="http://schemas.microsoft.com/office/drawing/2014/main" id="{6860D11B-D0C3-4CD9-8EA5-118AAEBBF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1922"/>
              <a:ext cx="2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19,113</a:t>
              </a:r>
              <a:endParaRPr lang="it-IT" altLang="it-IT" dirty="0"/>
            </a:p>
          </p:txBody>
        </p:sp>
        <p:sp>
          <p:nvSpPr>
            <p:cNvPr id="127" name="Rectangle 110">
              <a:extLst>
                <a:ext uri="{FF2B5EF4-FFF2-40B4-BE49-F238E27FC236}">
                  <a16:creationId xmlns:a16="http://schemas.microsoft.com/office/drawing/2014/main" id="{910BE263-A8E1-432E-8C57-DB103C0C4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1922"/>
              <a:ext cx="9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    </a:t>
              </a:r>
              <a:endParaRPr lang="it-IT" altLang="it-IT"/>
            </a:p>
          </p:txBody>
        </p:sp>
        <p:sp>
          <p:nvSpPr>
            <p:cNvPr id="128" name="Rectangle 111">
              <a:extLst>
                <a:ext uri="{FF2B5EF4-FFF2-40B4-BE49-F238E27FC236}">
                  <a16:creationId xmlns:a16="http://schemas.microsoft.com/office/drawing/2014/main" id="{2D1B2A48-4402-4636-8460-697EA73E0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922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29" name="Rectangle 112">
              <a:extLst>
                <a:ext uri="{FF2B5EF4-FFF2-40B4-BE49-F238E27FC236}">
                  <a16:creationId xmlns:a16="http://schemas.microsoft.com/office/drawing/2014/main" id="{F83B3348-0567-4BF8-9943-6DE74A91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922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dirty="0">
                  <a:solidFill>
                    <a:srgbClr val="000000"/>
                  </a:solidFill>
                  <a:latin typeface="Calibri" pitchFamily="34" charset="0"/>
                </a:rPr>
                <a:t>6.3</a:t>
              </a:r>
              <a:endParaRPr lang="it-IT" altLang="it-IT" dirty="0"/>
            </a:p>
          </p:txBody>
        </p:sp>
        <p:sp>
          <p:nvSpPr>
            <p:cNvPr id="130" name="Rectangle 113">
              <a:extLst>
                <a:ext uri="{FF2B5EF4-FFF2-40B4-BE49-F238E27FC236}">
                  <a16:creationId xmlns:a16="http://schemas.microsoft.com/office/drawing/2014/main" id="{EEB04320-6CF8-48EC-81A8-A392A00C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049"/>
              <a:ext cx="17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Total</a:t>
              </a:r>
              <a:endParaRPr lang="it-IT" altLang="it-IT"/>
            </a:p>
          </p:txBody>
        </p:sp>
        <p:sp>
          <p:nvSpPr>
            <p:cNvPr id="131" name="Rectangle 114">
              <a:extLst>
                <a:ext uri="{FF2B5EF4-FFF2-40B4-BE49-F238E27FC236}">
                  <a16:creationId xmlns:a16="http://schemas.microsoft.com/office/drawing/2014/main" id="{6B1DC9F0-176E-48E2-AE42-D2140533C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2049"/>
              <a:ext cx="18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 dirty="0">
                  <a:solidFill>
                    <a:srgbClr val="000000"/>
                  </a:solidFill>
                  <a:latin typeface="Calibri" pitchFamily="34" charset="0"/>
                </a:rPr>
                <a:t>8,092</a:t>
              </a:r>
              <a:endParaRPr lang="it-IT" altLang="it-IT" dirty="0"/>
            </a:p>
          </p:txBody>
        </p:sp>
        <p:sp>
          <p:nvSpPr>
            <p:cNvPr id="132" name="Rectangle 115">
              <a:extLst>
                <a:ext uri="{FF2B5EF4-FFF2-40B4-BE49-F238E27FC236}">
                  <a16:creationId xmlns:a16="http://schemas.microsoft.com/office/drawing/2014/main" id="{DE6554EF-2872-4DB0-A6B5-9713D4C76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2049"/>
              <a:ext cx="2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            </a:t>
              </a:r>
              <a:endParaRPr lang="it-IT" altLang="it-IT"/>
            </a:p>
          </p:txBody>
        </p:sp>
        <p:sp>
          <p:nvSpPr>
            <p:cNvPr id="133" name="Rectangle 116">
              <a:extLst>
                <a:ext uri="{FF2B5EF4-FFF2-40B4-BE49-F238E27FC236}">
                  <a16:creationId xmlns:a16="http://schemas.microsoft.com/office/drawing/2014/main" id="{184D6343-B5DF-42F4-9F78-30CAF7B2E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2049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34" name="Rectangle 117">
              <a:extLst>
                <a:ext uri="{FF2B5EF4-FFF2-40B4-BE49-F238E27FC236}">
                  <a16:creationId xmlns:a16="http://schemas.microsoft.com/office/drawing/2014/main" id="{3407543E-2C85-486A-8003-513E876F9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049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  <a:endParaRPr lang="it-IT" altLang="it-IT"/>
            </a:p>
          </p:txBody>
        </p:sp>
        <p:sp>
          <p:nvSpPr>
            <p:cNvPr id="135" name="Rectangle 118">
              <a:extLst>
                <a:ext uri="{FF2B5EF4-FFF2-40B4-BE49-F238E27FC236}">
                  <a16:creationId xmlns:a16="http://schemas.microsoft.com/office/drawing/2014/main" id="{C07694EC-BF63-4F6C-B471-68C2C6F8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049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358</a:t>
              </a:r>
              <a:endParaRPr lang="it-IT" altLang="it-IT"/>
            </a:p>
          </p:txBody>
        </p:sp>
        <p:sp>
          <p:nvSpPr>
            <p:cNvPr id="136" name="Rectangle 119">
              <a:extLst>
                <a:ext uri="{FF2B5EF4-FFF2-40B4-BE49-F238E27FC236}">
                  <a16:creationId xmlns:a16="http://schemas.microsoft.com/office/drawing/2014/main" id="{46908BAF-6D22-4F52-B19D-A6EC0C304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049"/>
              <a:ext cx="3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 dirty="0">
                  <a:solidFill>
                    <a:srgbClr val="000000"/>
                  </a:solidFill>
                  <a:latin typeface="Calibri" pitchFamily="34" charset="0"/>
                </a:rPr>
                <a:t>59,433,734</a:t>
              </a:r>
              <a:endParaRPr lang="it-IT" altLang="it-IT" dirty="0"/>
            </a:p>
          </p:txBody>
        </p:sp>
        <p:sp>
          <p:nvSpPr>
            <p:cNvPr id="137" name="Rectangle 120">
              <a:extLst>
                <a:ext uri="{FF2B5EF4-FFF2-40B4-BE49-F238E27FC236}">
                  <a16:creationId xmlns:a16="http://schemas.microsoft.com/office/drawing/2014/main" id="{3073C7C8-E4D0-45F2-A2B1-29EE75F40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2049"/>
              <a:ext cx="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  <a:endParaRPr lang="it-IT" altLang="it-IT"/>
            </a:p>
          </p:txBody>
        </p:sp>
        <p:sp>
          <p:nvSpPr>
            <p:cNvPr id="138" name="Rectangle 121">
              <a:extLst>
                <a:ext uri="{FF2B5EF4-FFF2-40B4-BE49-F238E27FC236}">
                  <a16:creationId xmlns:a16="http://schemas.microsoft.com/office/drawing/2014/main" id="{E133F529-A403-4BAD-B59F-F9A30CA8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2049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39" name="Rectangle 122">
              <a:extLst>
                <a:ext uri="{FF2B5EF4-FFF2-40B4-BE49-F238E27FC236}">
                  <a16:creationId xmlns:a16="http://schemas.microsoft.com/office/drawing/2014/main" id="{93D699BD-ADFC-4ABC-846C-F2F5601DE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2049"/>
              <a:ext cx="1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  <a:endParaRPr lang="it-IT" altLang="it-IT"/>
            </a:p>
          </p:txBody>
        </p:sp>
        <p:sp>
          <p:nvSpPr>
            <p:cNvPr id="140" name="Rectangle 123">
              <a:extLst>
                <a:ext uri="{FF2B5EF4-FFF2-40B4-BE49-F238E27FC236}">
                  <a16:creationId xmlns:a16="http://schemas.microsoft.com/office/drawing/2014/main" id="{7321A79D-BA5E-4BFC-AD18-10C77938A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" y="2049"/>
              <a:ext cx="2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 dirty="0">
                  <a:solidFill>
                    <a:srgbClr val="000000"/>
                  </a:solidFill>
                  <a:latin typeface="Calibri" pitchFamily="34" charset="0"/>
                </a:rPr>
                <a:t>302,073</a:t>
              </a:r>
              <a:endParaRPr lang="it-IT" altLang="it-IT" dirty="0"/>
            </a:p>
          </p:txBody>
        </p:sp>
        <p:sp>
          <p:nvSpPr>
            <p:cNvPr id="141" name="Rectangle 124">
              <a:extLst>
                <a:ext uri="{FF2B5EF4-FFF2-40B4-BE49-F238E27FC236}">
                  <a16:creationId xmlns:a16="http://schemas.microsoft.com/office/drawing/2014/main" id="{E4B772DE-E263-4FA4-8291-8A4FAE90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2049"/>
              <a:ext cx="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endParaRPr lang="it-IT" altLang="it-IT"/>
            </a:p>
          </p:txBody>
        </p:sp>
        <p:sp>
          <p:nvSpPr>
            <p:cNvPr id="142" name="Rectangle 125">
              <a:extLst>
                <a:ext uri="{FF2B5EF4-FFF2-40B4-BE49-F238E27FC236}">
                  <a16:creationId xmlns:a16="http://schemas.microsoft.com/office/drawing/2014/main" id="{884A2D6C-EE43-4EC4-8001-FC902FD7F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2049"/>
              <a:ext cx="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it-IT" altLang="it-IT"/>
            </a:p>
          </p:txBody>
        </p:sp>
        <p:sp>
          <p:nvSpPr>
            <p:cNvPr id="143" name="Rectangle 126">
              <a:extLst>
                <a:ext uri="{FF2B5EF4-FFF2-40B4-BE49-F238E27FC236}">
                  <a16:creationId xmlns:a16="http://schemas.microsoft.com/office/drawing/2014/main" id="{3AC2E318-2AFD-43F6-8C89-5DE69ED16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" y="2049"/>
              <a:ext cx="18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1000" b="1" dirty="0">
                  <a:solidFill>
                    <a:srgbClr val="000000"/>
                  </a:solidFill>
                  <a:latin typeface="Calibri" pitchFamily="34" charset="0"/>
                </a:rPr>
                <a:t>100.0</a:t>
              </a:r>
              <a:endParaRPr lang="it-IT" altLang="it-IT" dirty="0"/>
            </a:p>
          </p:txBody>
        </p:sp>
        <p:sp>
          <p:nvSpPr>
            <p:cNvPr id="144" name="Rectangle 127">
              <a:extLst>
                <a:ext uri="{FF2B5EF4-FFF2-40B4-BE49-F238E27FC236}">
                  <a16:creationId xmlns:a16="http://schemas.microsoft.com/office/drawing/2014/main" id="{0BE19C6B-9A19-4D15-80EC-99360093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176"/>
              <a:ext cx="17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700">
                  <a:solidFill>
                    <a:srgbClr val="000000"/>
                  </a:solidFill>
                  <a:latin typeface="Small Fonts" charset="0"/>
                </a:rPr>
                <a:t>Source:</a:t>
              </a:r>
              <a:endParaRPr lang="it-IT" altLang="it-IT"/>
            </a:p>
          </p:txBody>
        </p:sp>
        <p:sp>
          <p:nvSpPr>
            <p:cNvPr id="145" name="Rectangle 128">
              <a:extLst>
                <a:ext uri="{FF2B5EF4-FFF2-40B4-BE49-F238E27FC236}">
                  <a16:creationId xmlns:a16="http://schemas.microsoft.com/office/drawing/2014/main" id="{B4CDA59F-6EE6-4916-A3C5-BAB97F5A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176"/>
              <a:ext cx="85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it-IT" altLang="it-IT" sz="700" b="1">
                  <a:solidFill>
                    <a:srgbClr val="000000"/>
                  </a:solidFill>
                  <a:latin typeface="Small Fonts" charset="0"/>
                </a:rPr>
                <a:t> CTAI elaboration Istat - Census 2011</a:t>
              </a:r>
              <a:endParaRPr lang="it-IT" altLang="it-IT"/>
            </a:p>
          </p:txBody>
        </p:sp>
        <p:sp>
          <p:nvSpPr>
            <p:cNvPr id="146" name="Rectangle 129">
              <a:extLst>
                <a:ext uri="{FF2B5EF4-FFF2-40B4-BE49-F238E27FC236}">
                  <a16:creationId xmlns:a16="http://schemas.microsoft.com/office/drawing/2014/main" id="{E713D9BE-161C-4762-860C-2423687D3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006"/>
              <a:ext cx="6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7" name="Rectangle 130">
              <a:extLst>
                <a:ext uri="{FF2B5EF4-FFF2-40B4-BE49-F238E27FC236}">
                  <a16:creationId xmlns:a16="http://schemas.microsoft.com/office/drawing/2014/main" id="{410D8405-D6BB-46F0-B6F0-F3E8FE2BD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1006"/>
              <a:ext cx="6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8" name="Rectangle 131">
              <a:extLst>
                <a:ext uri="{FF2B5EF4-FFF2-40B4-BE49-F238E27FC236}">
                  <a16:creationId xmlns:a16="http://schemas.microsoft.com/office/drawing/2014/main" id="{4E0E5975-81BD-41F4-BE0C-61428322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1006"/>
              <a:ext cx="7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" name="Rectangle 132">
              <a:extLst>
                <a:ext uri="{FF2B5EF4-FFF2-40B4-BE49-F238E27FC236}">
                  <a16:creationId xmlns:a16="http://schemas.microsoft.com/office/drawing/2014/main" id="{75134D85-388F-4853-A1F3-6F111DD7E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1006"/>
              <a:ext cx="6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0" name="Rectangle 133">
              <a:extLst>
                <a:ext uri="{FF2B5EF4-FFF2-40B4-BE49-F238E27FC236}">
                  <a16:creationId xmlns:a16="http://schemas.microsoft.com/office/drawing/2014/main" id="{7FD4E3FD-227E-4CBB-AD52-6E26C0073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1006"/>
              <a:ext cx="7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1" name="Rectangle 134">
              <a:extLst>
                <a:ext uri="{FF2B5EF4-FFF2-40B4-BE49-F238E27FC236}">
                  <a16:creationId xmlns:a16="http://schemas.microsoft.com/office/drawing/2014/main" id="{99BCF447-3F5D-47DF-B3F2-D5862816D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006"/>
              <a:ext cx="6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2" name="Rectangle 135">
              <a:extLst>
                <a:ext uri="{FF2B5EF4-FFF2-40B4-BE49-F238E27FC236}">
                  <a16:creationId xmlns:a16="http://schemas.microsoft.com/office/drawing/2014/main" id="{6675531E-23FE-47F0-BDD9-DC80D6E3A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006"/>
              <a:ext cx="6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" name="Rectangle 136">
              <a:extLst>
                <a:ext uri="{FF2B5EF4-FFF2-40B4-BE49-F238E27FC236}">
                  <a16:creationId xmlns:a16="http://schemas.microsoft.com/office/drawing/2014/main" id="{E2023DFE-4C9C-4B81-98B8-52A4DB76A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" y="1006"/>
              <a:ext cx="7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4" name="Rectangle 137">
              <a:extLst>
                <a:ext uri="{FF2B5EF4-FFF2-40B4-BE49-F238E27FC236}">
                  <a16:creationId xmlns:a16="http://schemas.microsoft.com/office/drawing/2014/main" id="{E76CA1C0-6557-4486-9802-82CFA5659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006"/>
              <a:ext cx="6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5" name="Line 138">
              <a:extLst>
                <a:ext uri="{FF2B5EF4-FFF2-40B4-BE49-F238E27FC236}">
                  <a16:creationId xmlns:a16="http://schemas.microsoft.com/office/drawing/2014/main" id="{BE2C8534-FFD8-49AB-904C-1F794FA17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6" name="Rectangle 139">
              <a:extLst>
                <a:ext uri="{FF2B5EF4-FFF2-40B4-BE49-F238E27FC236}">
                  <a16:creationId xmlns:a16="http://schemas.microsoft.com/office/drawing/2014/main" id="{25233297-F163-46D1-BEFB-B46EA9E0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260"/>
              <a:ext cx="6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7" name="Line 140">
              <a:extLst>
                <a:ext uri="{FF2B5EF4-FFF2-40B4-BE49-F238E27FC236}">
                  <a16:creationId xmlns:a16="http://schemas.microsoft.com/office/drawing/2014/main" id="{BE61A73B-E962-4E53-BCA7-2BB744337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" name="Rectangle 141">
              <a:extLst>
                <a:ext uri="{FF2B5EF4-FFF2-40B4-BE49-F238E27FC236}">
                  <a16:creationId xmlns:a16="http://schemas.microsoft.com/office/drawing/2014/main" id="{2239AD40-1DBF-4BFC-93D8-FF1E5D3CA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1260"/>
              <a:ext cx="6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" name="Line 142">
              <a:extLst>
                <a:ext uri="{FF2B5EF4-FFF2-40B4-BE49-F238E27FC236}">
                  <a16:creationId xmlns:a16="http://schemas.microsoft.com/office/drawing/2014/main" id="{C4F29CF8-6560-44B4-A5A5-7A1AEEC50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3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" name="Rectangle 143">
              <a:extLst>
                <a:ext uri="{FF2B5EF4-FFF2-40B4-BE49-F238E27FC236}">
                  <a16:creationId xmlns:a16="http://schemas.microsoft.com/office/drawing/2014/main" id="{07E99BF4-6A0A-4921-9098-10A6999C8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1260"/>
              <a:ext cx="7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1" name="Line 144">
              <a:extLst>
                <a:ext uri="{FF2B5EF4-FFF2-40B4-BE49-F238E27FC236}">
                  <a16:creationId xmlns:a16="http://schemas.microsoft.com/office/drawing/2014/main" id="{F6A7C69D-A23B-4CAE-B8CD-449F2B97A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2" name="Rectangle 145">
              <a:extLst>
                <a:ext uri="{FF2B5EF4-FFF2-40B4-BE49-F238E27FC236}">
                  <a16:creationId xmlns:a16="http://schemas.microsoft.com/office/drawing/2014/main" id="{DD3CC70A-3C09-40DC-A42E-E03DEEE2F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1260"/>
              <a:ext cx="6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3" name="Line 146">
              <a:extLst>
                <a:ext uri="{FF2B5EF4-FFF2-40B4-BE49-F238E27FC236}">
                  <a16:creationId xmlns:a16="http://schemas.microsoft.com/office/drawing/2014/main" id="{FBDA0C58-3E89-4396-BD10-18907DE71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2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4" name="Rectangle 147">
              <a:extLst>
                <a:ext uri="{FF2B5EF4-FFF2-40B4-BE49-F238E27FC236}">
                  <a16:creationId xmlns:a16="http://schemas.microsoft.com/office/drawing/2014/main" id="{059A4086-6BE4-421F-A984-580031E1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1260"/>
              <a:ext cx="7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5" name="Line 148">
              <a:extLst>
                <a:ext uri="{FF2B5EF4-FFF2-40B4-BE49-F238E27FC236}">
                  <a16:creationId xmlns:a16="http://schemas.microsoft.com/office/drawing/2014/main" id="{AB0FC93D-2F03-4390-9D6A-C193A7C9C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6" name="Rectangle 149">
              <a:extLst>
                <a:ext uri="{FF2B5EF4-FFF2-40B4-BE49-F238E27FC236}">
                  <a16:creationId xmlns:a16="http://schemas.microsoft.com/office/drawing/2014/main" id="{DBA8C734-A9F4-4058-8E19-0E18557B8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260"/>
              <a:ext cx="6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7" name="Line 150">
              <a:extLst>
                <a:ext uri="{FF2B5EF4-FFF2-40B4-BE49-F238E27FC236}">
                  <a16:creationId xmlns:a16="http://schemas.microsoft.com/office/drawing/2014/main" id="{E5CEBD98-3C3B-4CE8-A2AD-70494707D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5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8" name="Rectangle 151">
              <a:extLst>
                <a:ext uri="{FF2B5EF4-FFF2-40B4-BE49-F238E27FC236}">
                  <a16:creationId xmlns:a16="http://schemas.microsoft.com/office/drawing/2014/main" id="{25BA6B81-57CC-4A01-99F2-5CCCC7F1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260"/>
              <a:ext cx="6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" name="Line 152">
              <a:extLst>
                <a:ext uri="{FF2B5EF4-FFF2-40B4-BE49-F238E27FC236}">
                  <a16:creationId xmlns:a16="http://schemas.microsoft.com/office/drawing/2014/main" id="{9101F91D-2301-4309-8D2B-5711EFAEC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0" name="Rectangle 153">
              <a:extLst>
                <a:ext uri="{FF2B5EF4-FFF2-40B4-BE49-F238E27FC236}">
                  <a16:creationId xmlns:a16="http://schemas.microsoft.com/office/drawing/2014/main" id="{ACF5BA59-D59E-4D59-AFC3-18515565F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" y="1260"/>
              <a:ext cx="7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1" name="Line 154">
              <a:extLst>
                <a:ext uri="{FF2B5EF4-FFF2-40B4-BE49-F238E27FC236}">
                  <a16:creationId xmlns:a16="http://schemas.microsoft.com/office/drawing/2014/main" id="{78547B30-0E5D-4CB0-929E-C6F028528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017"/>
              <a:ext cx="36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2" name="Rectangle 155">
              <a:extLst>
                <a:ext uri="{FF2B5EF4-FFF2-40B4-BE49-F238E27FC236}">
                  <a16:creationId xmlns:a16="http://schemas.microsoft.com/office/drawing/2014/main" id="{0178948D-DEA5-4704-89CC-ED50753A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017"/>
              <a:ext cx="36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3" name="Line 156">
              <a:extLst>
                <a:ext uri="{FF2B5EF4-FFF2-40B4-BE49-F238E27FC236}">
                  <a16:creationId xmlns:a16="http://schemas.microsoft.com/office/drawing/2014/main" id="{3D22C92F-1D34-4E88-AF56-112580E4B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2" y="1260"/>
              <a:ext cx="0" cy="757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" name="Rectangle 157">
              <a:extLst>
                <a:ext uri="{FF2B5EF4-FFF2-40B4-BE49-F238E27FC236}">
                  <a16:creationId xmlns:a16="http://schemas.microsoft.com/office/drawing/2014/main" id="{37B4260A-2A22-43FA-9F8E-F9D95E875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260"/>
              <a:ext cx="6" cy="75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5" name="Line 158">
              <a:extLst>
                <a:ext uri="{FF2B5EF4-FFF2-40B4-BE49-F238E27FC236}">
                  <a16:creationId xmlns:a16="http://schemas.microsoft.com/office/drawing/2014/main" id="{72CDBBF4-2D07-4623-81F6-690015551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6" name="Rectangle 159">
              <a:extLst>
                <a:ext uri="{FF2B5EF4-FFF2-40B4-BE49-F238E27FC236}">
                  <a16:creationId xmlns:a16="http://schemas.microsoft.com/office/drawing/2014/main" id="{EDEB532D-01AA-465A-9C78-2E5782645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024"/>
              <a:ext cx="6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7" name="Line 160">
              <a:extLst>
                <a:ext uri="{FF2B5EF4-FFF2-40B4-BE49-F238E27FC236}">
                  <a16:creationId xmlns:a16="http://schemas.microsoft.com/office/drawing/2014/main" id="{78949910-500C-4715-AE59-1AE05FE40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8" name="Rectangle 161">
              <a:extLst>
                <a:ext uri="{FF2B5EF4-FFF2-40B4-BE49-F238E27FC236}">
                  <a16:creationId xmlns:a16="http://schemas.microsoft.com/office/drawing/2014/main" id="{D16A2644-B470-469F-831F-849ADE278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024"/>
              <a:ext cx="6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9" name="Line 162">
              <a:extLst>
                <a:ext uri="{FF2B5EF4-FFF2-40B4-BE49-F238E27FC236}">
                  <a16:creationId xmlns:a16="http://schemas.microsoft.com/office/drawing/2014/main" id="{0360B543-CEBD-4F8C-97A7-6566D9426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3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0" name="Rectangle 163">
              <a:extLst>
                <a:ext uri="{FF2B5EF4-FFF2-40B4-BE49-F238E27FC236}">
                  <a16:creationId xmlns:a16="http://schemas.microsoft.com/office/drawing/2014/main" id="{9B8C49DA-0D7B-452B-9DF5-1FF8C34E0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2024"/>
              <a:ext cx="7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1" name="Line 164">
              <a:extLst>
                <a:ext uri="{FF2B5EF4-FFF2-40B4-BE49-F238E27FC236}">
                  <a16:creationId xmlns:a16="http://schemas.microsoft.com/office/drawing/2014/main" id="{50C49153-374D-4C5A-A6C1-D17DF72A5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1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2" name="Rectangle 165">
              <a:extLst>
                <a:ext uri="{FF2B5EF4-FFF2-40B4-BE49-F238E27FC236}">
                  <a16:creationId xmlns:a16="http://schemas.microsoft.com/office/drawing/2014/main" id="{8D68C449-32D6-4B4B-A03D-251BADB5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" y="2024"/>
              <a:ext cx="6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3" name="Line 166">
              <a:extLst>
                <a:ext uri="{FF2B5EF4-FFF2-40B4-BE49-F238E27FC236}">
                  <a16:creationId xmlns:a16="http://schemas.microsoft.com/office/drawing/2014/main" id="{44677F50-5491-458F-B605-C3313C82F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2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" name="Rectangle 167">
              <a:extLst>
                <a:ext uri="{FF2B5EF4-FFF2-40B4-BE49-F238E27FC236}">
                  <a16:creationId xmlns:a16="http://schemas.microsoft.com/office/drawing/2014/main" id="{2176E7C7-7D46-485B-9BA2-02ADA8C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024"/>
              <a:ext cx="7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5" name="Line 168">
              <a:extLst>
                <a:ext uri="{FF2B5EF4-FFF2-40B4-BE49-F238E27FC236}">
                  <a16:creationId xmlns:a16="http://schemas.microsoft.com/office/drawing/2014/main" id="{621CEB1F-5DBC-4F1E-97BC-7BCED0533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6" name="Rectangle 169">
              <a:extLst>
                <a:ext uri="{FF2B5EF4-FFF2-40B4-BE49-F238E27FC236}">
                  <a16:creationId xmlns:a16="http://schemas.microsoft.com/office/drawing/2014/main" id="{FE16932A-1257-4B7C-95DD-57684254C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2024"/>
              <a:ext cx="6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7" name="Line 170">
              <a:extLst>
                <a:ext uri="{FF2B5EF4-FFF2-40B4-BE49-F238E27FC236}">
                  <a16:creationId xmlns:a16="http://schemas.microsoft.com/office/drawing/2014/main" id="{7C26630E-EB52-4F22-B231-B19F52018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5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8" name="Rectangle 171">
              <a:extLst>
                <a:ext uri="{FF2B5EF4-FFF2-40B4-BE49-F238E27FC236}">
                  <a16:creationId xmlns:a16="http://schemas.microsoft.com/office/drawing/2014/main" id="{66C5F504-1A8F-4438-9FE0-7DED4CE8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2024"/>
              <a:ext cx="6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9" name="Line 172">
              <a:extLst>
                <a:ext uri="{FF2B5EF4-FFF2-40B4-BE49-F238E27FC236}">
                  <a16:creationId xmlns:a16="http://schemas.microsoft.com/office/drawing/2014/main" id="{0D828964-50EC-4EF5-98AE-1750AD9E3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0" name="Rectangle 173">
              <a:extLst>
                <a:ext uri="{FF2B5EF4-FFF2-40B4-BE49-F238E27FC236}">
                  <a16:creationId xmlns:a16="http://schemas.microsoft.com/office/drawing/2014/main" id="{CEFE85FF-7903-4DE3-BE30-57F52B838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" y="2024"/>
              <a:ext cx="7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1" name="Line 174">
              <a:extLst>
                <a:ext uri="{FF2B5EF4-FFF2-40B4-BE49-F238E27FC236}">
                  <a16:creationId xmlns:a16="http://schemas.microsoft.com/office/drawing/2014/main" id="{687C5E4A-5D99-4FE6-8AE9-D8EFAC442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144"/>
              <a:ext cx="36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2" name="Rectangle 175">
              <a:extLst>
                <a:ext uri="{FF2B5EF4-FFF2-40B4-BE49-F238E27FC236}">
                  <a16:creationId xmlns:a16="http://schemas.microsoft.com/office/drawing/2014/main" id="{89523892-12FF-4462-9246-784D341C2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144"/>
              <a:ext cx="365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3" name="Line 176">
              <a:extLst>
                <a:ext uri="{FF2B5EF4-FFF2-40B4-BE49-F238E27FC236}">
                  <a16:creationId xmlns:a16="http://schemas.microsoft.com/office/drawing/2014/main" id="{16BA1E12-3F72-41DB-B47C-8FA755AE5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2" y="2024"/>
              <a:ext cx="0" cy="120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" name="Rectangle 177">
              <a:extLst>
                <a:ext uri="{FF2B5EF4-FFF2-40B4-BE49-F238E27FC236}">
                  <a16:creationId xmlns:a16="http://schemas.microsoft.com/office/drawing/2014/main" id="{E6A4ACA7-2F8F-481B-8279-512849967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2024"/>
              <a:ext cx="6" cy="12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5" name="Line 178">
              <a:extLst>
                <a:ext uri="{FF2B5EF4-FFF2-40B4-BE49-F238E27FC236}">
                  <a16:creationId xmlns:a16="http://schemas.microsoft.com/office/drawing/2014/main" id="{34243288-F976-40C9-874C-5CA071F59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" y="100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6" name="Rectangle 179">
              <a:extLst>
                <a:ext uri="{FF2B5EF4-FFF2-40B4-BE49-F238E27FC236}">
                  <a16:creationId xmlns:a16="http://schemas.microsoft.com/office/drawing/2014/main" id="{BCFD5EC2-16F0-4B0D-9CCE-CD380FA0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" y="1006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7" name="Line 180">
              <a:extLst>
                <a:ext uri="{FF2B5EF4-FFF2-40B4-BE49-F238E27FC236}">
                  <a16:creationId xmlns:a16="http://schemas.microsoft.com/office/drawing/2014/main" id="{A18F604F-B7F0-435B-A9C8-70D74B72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" y="125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8" name="Rectangle 181">
              <a:extLst>
                <a:ext uri="{FF2B5EF4-FFF2-40B4-BE49-F238E27FC236}">
                  <a16:creationId xmlns:a16="http://schemas.microsoft.com/office/drawing/2014/main" id="{E6E44605-7C34-49F8-93D1-3ECDC79B5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" y="1254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9" name="Line 182">
              <a:extLst>
                <a:ext uri="{FF2B5EF4-FFF2-40B4-BE49-F238E27FC236}">
                  <a16:creationId xmlns:a16="http://schemas.microsoft.com/office/drawing/2014/main" id="{0335B6C0-F2D6-44EC-881E-43A93C1B3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381"/>
              <a:ext cx="365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0" name="Rectangle 183">
              <a:extLst>
                <a:ext uri="{FF2B5EF4-FFF2-40B4-BE49-F238E27FC236}">
                  <a16:creationId xmlns:a16="http://schemas.microsoft.com/office/drawing/2014/main" id="{019EC976-8DA5-4C24-A22D-AE7214305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381"/>
              <a:ext cx="365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1" name="Line 184">
              <a:extLst>
                <a:ext uri="{FF2B5EF4-FFF2-40B4-BE49-F238E27FC236}">
                  <a16:creationId xmlns:a16="http://schemas.microsoft.com/office/drawing/2014/main" id="{307DDFD3-6687-4DF0-83E7-1085E3B89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508"/>
              <a:ext cx="365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2" name="Rectangle 185">
              <a:extLst>
                <a:ext uri="{FF2B5EF4-FFF2-40B4-BE49-F238E27FC236}">
                  <a16:creationId xmlns:a16="http://schemas.microsoft.com/office/drawing/2014/main" id="{462D75A9-7623-40C5-AF9B-3E9AF74F8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508"/>
              <a:ext cx="3657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3" name="Line 186">
              <a:extLst>
                <a:ext uri="{FF2B5EF4-FFF2-40B4-BE49-F238E27FC236}">
                  <a16:creationId xmlns:a16="http://schemas.microsoft.com/office/drawing/2014/main" id="{2477E9F9-8891-4D63-B821-0C72934F2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636"/>
              <a:ext cx="365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" name="Rectangle 187">
              <a:extLst>
                <a:ext uri="{FF2B5EF4-FFF2-40B4-BE49-F238E27FC236}">
                  <a16:creationId xmlns:a16="http://schemas.microsoft.com/office/drawing/2014/main" id="{CBD9B17B-FE9C-49B4-A4B3-FB7766FC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636"/>
              <a:ext cx="3657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" name="Line 188">
              <a:extLst>
                <a:ext uri="{FF2B5EF4-FFF2-40B4-BE49-F238E27FC236}">
                  <a16:creationId xmlns:a16="http://schemas.microsoft.com/office/drawing/2014/main" id="{8420646F-1444-405C-9E1A-83D959E4A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763"/>
              <a:ext cx="365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" name="Rectangle 189">
              <a:extLst>
                <a:ext uri="{FF2B5EF4-FFF2-40B4-BE49-F238E27FC236}">
                  <a16:creationId xmlns:a16="http://schemas.microsoft.com/office/drawing/2014/main" id="{5264B789-1C11-43F9-8E16-877759FFD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763"/>
              <a:ext cx="3657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" name="Line 190">
              <a:extLst>
                <a:ext uri="{FF2B5EF4-FFF2-40B4-BE49-F238E27FC236}">
                  <a16:creationId xmlns:a16="http://schemas.microsoft.com/office/drawing/2014/main" id="{058E5EC2-878E-4968-B11E-0007BF1F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890"/>
              <a:ext cx="365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" name="Rectangle 191">
              <a:extLst>
                <a:ext uri="{FF2B5EF4-FFF2-40B4-BE49-F238E27FC236}">
                  <a16:creationId xmlns:a16="http://schemas.microsoft.com/office/drawing/2014/main" id="{9305E7C6-F6F1-4A44-882D-BDE1267A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890"/>
              <a:ext cx="3657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" name="Line 192">
              <a:extLst>
                <a:ext uri="{FF2B5EF4-FFF2-40B4-BE49-F238E27FC236}">
                  <a16:creationId xmlns:a16="http://schemas.microsoft.com/office/drawing/2014/main" id="{EFEE250D-E35E-4861-8114-F3D4B35F0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" y="201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" name="Rectangle 193">
              <a:extLst>
                <a:ext uri="{FF2B5EF4-FFF2-40B4-BE49-F238E27FC236}">
                  <a16:creationId xmlns:a16="http://schemas.microsoft.com/office/drawing/2014/main" id="{98714213-7A2A-4FF3-8692-7E2D3A27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" y="2017"/>
              <a:ext cx="6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" name="Line 194">
              <a:extLst>
                <a:ext uri="{FF2B5EF4-FFF2-40B4-BE49-F238E27FC236}">
                  <a16:creationId xmlns:a16="http://schemas.microsoft.com/office/drawing/2014/main" id="{68ED5E97-702A-49EC-B74D-9ADF9B0C5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" y="21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" name="Rectangle 195">
              <a:extLst>
                <a:ext uri="{FF2B5EF4-FFF2-40B4-BE49-F238E27FC236}">
                  <a16:creationId xmlns:a16="http://schemas.microsoft.com/office/drawing/2014/main" id="{8A6F2C34-0F1F-4453-B2F2-2B94A2E7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" y="2144"/>
              <a:ext cx="6" cy="7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" name="Line 196">
              <a:extLst>
                <a:ext uri="{FF2B5EF4-FFF2-40B4-BE49-F238E27FC236}">
                  <a16:creationId xmlns:a16="http://schemas.microsoft.com/office/drawing/2014/main" id="{F8AAEEF0-0FA0-4DEA-870E-89E26E3B1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8" y="227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" name="Rectangle 197">
              <a:extLst>
                <a:ext uri="{FF2B5EF4-FFF2-40B4-BE49-F238E27FC236}">
                  <a16:creationId xmlns:a16="http://schemas.microsoft.com/office/drawing/2014/main" id="{B77E0302-934F-4E0D-AE67-15F1208D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" y="227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215" name="Gruppo 4">
            <a:extLst>
              <a:ext uri="{FF2B5EF4-FFF2-40B4-BE49-F238E27FC236}">
                <a16:creationId xmlns:a16="http://schemas.microsoft.com/office/drawing/2014/main" id="{F74AD61D-741F-4A29-ABB9-228DC803CF7D}"/>
              </a:ext>
            </a:extLst>
          </p:cNvPr>
          <p:cNvGrpSpPr>
            <a:grpSpLocks/>
          </p:cNvGrpSpPr>
          <p:nvPr/>
        </p:nvGrpSpPr>
        <p:grpSpPr bwMode="auto">
          <a:xfrm>
            <a:off x="5541132" y="3843115"/>
            <a:ext cx="4014864" cy="1808752"/>
            <a:chOff x="4923820" y="3786564"/>
            <a:chExt cx="3823752" cy="1871925"/>
          </a:xfrm>
        </p:grpSpPr>
        <p:grpSp>
          <p:nvGrpSpPr>
            <p:cNvPr id="216" name="Gruppo 8">
              <a:extLst>
                <a:ext uri="{FF2B5EF4-FFF2-40B4-BE49-F238E27FC236}">
                  <a16:creationId xmlns:a16="http://schemas.microsoft.com/office/drawing/2014/main" id="{CCD94577-6CA0-4475-95FD-A743E0ED9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3820" y="3786564"/>
              <a:ext cx="3823752" cy="1871925"/>
              <a:chOff x="4923692" y="3786675"/>
              <a:chExt cx="3823635" cy="1871663"/>
            </a:xfrm>
          </p:grpSpPr>
          <p:pic>
            <p:nvPicPr>
              <p:cNvPr id="220" name="Picture 3">
                <a:extLst>
                  <a:ext uri="{FF2B5EF4-FFF2-40B4-BE49-F238E27FC236}">
                    <a16:creationId xmlns:a16="http://schemas.microsoft.com/office/drawing/2014/main" id="{CBCC46FF-8AB9-434A-816E-F01E133DF9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3764" y="3786675"/>
                <a:ext cx="3103563" cy="1871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Rettangolo 9">
                <a:extLst>
                  <a:ext uri="{FF2B5EF4-FFF2-40B4-BE49-F238E27FC236}">
                    <a16:creationId xmlns:a16="http://schemas.microsoft.com/office/drawing/2014/main" id="{B2A5EF60-7852-4BC6-8F84-04C1C60FC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3692" y="4566868"/>
                <a:ext cx="689463" cy="589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0B2B2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0B2B2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0B2B2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it-IT" altLang="it-IT" sz="1400" i="0" dirty="0">
                    <a:solidFill>
                      <a:srgbClr val="006600"/>
                    </a:solidFill>
                    <a:latin typeface="Times New Roman" pitchFamily="18" charset="0"/>
                  </a:rPr>
                  <a:t>Inner </a:t>
                </a:r>
                <a:r>
                  <a:rPr lang="it-IT" altLang="it-IT" sz="1400" i="0" dirty="0" err="1">
                    <a:solidFill>
                      <a:srgbClr val="006600"/>
                    </a:solidFill>
                    <a:latin typeface="Times New Roman" pitchFamily="18" charset="0"/>
                  </a:rPr>
                  <a:t>Areas</a:t>
                </a:r>
                <a:endParaRPr lang="it-IT" altLang="it-IT" sz="1400" i="0" dirty="0">
                  <a:solidFill>
                    <a:srgbClr val="0066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17" name="Gruppo 3">
              <a:extLst>
                <a:ext uri="{FF2B5EF4-FFF2-40B4-BE49-F238E27FC236}">
                  <a16:creationId xmlns:a16="http://schemas.microsoft.com/office/drawing/2014/main" id="{1F411FBD-53B8-41E3-A81C-B0ED9B309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3282" y="3901558"/>
              <a:ext cx="380010" cy="1568192"/>
              <a:chOff x="5451498" y="130629"/>
              <a:chExt cx="1186476" cy="6318045"/>
            </a:xfrm>
          </p:grpSpPr>
          <p:pic>
            <p:nvPicPr>
              <p:cNvPr id="218" name="Picture 3" descr="\\Ms0158\Supporto_GIS\Carte 2014\Aree Interne\AreeInterne_2014.png">
                <a:extLst>
                  <a:ext uri="{FF2B5EF4-FFF2-40B4-BE49-F238E27FC236}">
                    <a16:creationId xmlns:a16="http://schemas.microsoft.com/office/drawing/2014/main" id="{B7D82C1C-8BEC-4E4B-B3B2-942D05EF3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95" t="17836" r="31462" b="64674"/>
              <a:stretch>
                <a:fillRect/>
              </a:stretch>
            </p:blipFill>
            <p:spPr bwMode="auto">
              <a:xfrm>
                <a:off x="5451498" y="130629"/>
                <a:ext cx="1186476" cy="631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9" name="Rettangolo 1">
                <a:extLst>
                  <a:ext uri="{FF2B5EF4-FFF2-40B4-BE49-F238E27FC236}">
                    <a16:creationId xmlns:a16="http://schemas.microsoft.com/office/drawing/2014/main" id="{D91110BB-2A80-417F-A979-227AA0ABE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1498" y="5450774"/>
                <a:ext cx="1186476" cy="19860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0B2B2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0B2B2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 sz="1400">
                    <a:solidFill>
                      <a:srgbClr val="00B2B2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it-IT" altLang="it-IT" i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22" name="CasellaDiTesto 5">
            <a:extLst>
              <a:ext uri="{FF2B5EF4-FFF2-40B4-BE49-F238E27FC236}">
                <a16:creationId xmlns:a16="http://schemas.microsoft.com/office/drawing/2014/main" id="{1F1A03AA-E2CD-445A-AB8A-7943D629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907" y="5807258"/>
            <a:ext cx="8776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rgbClr val="002060"/>
                </a:solidFill>
              </a:rPr>
              <a:t>Source: </a:t>
            </a:r>
            <a:r>
              <a:rPr lang="en-GB" sz="1100" i="1" dirty="0">
                <a:solidFill>
                  <a:srgbClr val="002060"/>
                </a:solidFill>
              </a:rPr>
              <a:t>UVAL-UVER-ISTAT elaboration on data from the Ministry of Health, Ministry of Education and RFI (Italian Railway Network</a:t>
            </a:r>
            <a:r>
              <a:rPr lang="en-GB" sz="1200" i="1" dirty="0">
                <a:solidFill>
                  <a:srgbClr val="002060"/>
                </a:solidFill>
              </a:rPr>
              <a:t>)</a:t>
            </a:r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28581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Titolo 1">
            <a:extLst>
              <a:ext uri="{FF2B5EF4-FFF2-40B4-BE49-F238E27FC236}">
                <a16:creationId xmlns:a16="http://schemas.microsoft.com/office/drawing/2014/main" id="{D196DC99-3739-4271-9BC9-F22A0A71E412}"/>
              </a:ext>
            </a:extLst>
          </p:cNvPr>
          <p:cNvSpPr txBox="1">
            <a:spLocks/>
          </p:cNvSpPr>
          <p:nvPr/>
        </p:nvSpPr>
        <p:spPr bwMode="auto">
          <a:xfrm>
            <a:off x="1991545" y="247687"/>
            <a:ext cx="8785225" cy="9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accent3">
                    <a:lumMod val="75000"/>
                  </a:schemeClr>
                </a:solidFill>
              </a:rPr>
              <a:t>Why a National Strategy for Inner Areas?</a:t>
            </a:r>
          </a:p>
          <a:p>
            <a:pPr algn="ctr" eaLnBrk="0" hangingPunct="0">
              <a:defRPr/>
            </a:pPr>
            <a:r>
              <a:rPr lang="it-IT" sz="3200" b="1" kern="0" dirty="0" err="1">
                <a:solidFill>
                  <a:schemeClr val="accent3">
                    <a:lumMod val="75000"/>
                  </a:schemeClr>
                </a:solidFill>
              </a:rPr>
              <a:t>Territorial</a:t>
            </a:r>
            <a:r>
              <a:rPr lang="it-IT" sz="3200" b="1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3200" b="1" kern="0" dirty="0" err="1">
                <a:solidFill>
                  <a:schemeClr val="accent3">
                    <a:lumMod val="75000"/>
                  </a:schemeClr>
                </a:solidFill>
              </a:rPr>
              <a:t>Cohesion</a:t>
            </a:r>
            <a:r>
              <a:rPr lang="it-IT" sz="3200" b="1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3200" b="1" kern="0" dirty="0" err="1">
                <a:solidFill>
                  <a:schemeClr val="accent3">
                    <a:lumMod val="75000"/>
                  </a:schemeClr>
                </a:solidFill>
              </a:rPr>
              <a:t>Objective</a:t>
            </a:r>
            <a:endParaRPr lang="en-US" sz="32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4" name="Segnaposto contenuto 2">
            <a:extLst>
              <a:ext uri="{FF2B5EF4-FFF2-40B4-BE49-F238E27FC236}">
                <a16:creationId xmlns:a16="http://schemas.microsoft.com/office/drawing/2014/main" id="{23602051-41E2-4576-960C-7FD7788DFE9A}"/>
              </a:ext>
            </a:extLst>
          </p:cNvPr>
          <p:cNvSpPr txBox="1">
            <a:spLocks/>
          </p:cNvSpPr>
          <p:nvPr/>
        </p:nvSpPr>
        <p:spPr bwMode="auto">
          <a:xfrm>
            <a:off x="2066260" y="1170690"/>
            <a:ext cx="8469183" cy="4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534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To give true content to the EU Cohesion Policy Territorial Objective;</a:t>
            </a:r>
          </a:p>
          <a:p>
            <a:pPr marL="534988" indent="-534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To overcome the rural- urban dichotomy;</a:t>
            </a:r>
          </a:p>
          <a:p>
            <a:pPr marL="534988" indent="-534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To empower territories and people to restore growth and well-being over marginalised areas, recognising their </a:t>
            </a:r>
            <a:r>
              <a:rPr lang="en-US" b="1" dirty="0">
                <a:solidFill>
                  <a:srgbClr val="002060"/>
                </a:solidFill>
                <a:latin typeface="Calibri"/>
                <a:cs typeface="Arial" charset="0"/>
              </a:rPr>
              <a:t>diversity</a:t>
            </a: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;</a:t>
            </a:r>
          </a:p>
          <a:p>
            <a:pPr marL="534988" indent="-53498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To recover not enhanced natural and cultural assets, reducing territories’ depopulation and consequent abandonment costs.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                     </a:t>
            </a:r>
            <a:r>
              <a:rPr lang="en-US" sz="2000" b="1" dirty="0">
                <a:solidFill>
                  <a:srgbClr val="002060"/>
                </a:solidFill>
                <a:latin typeface="Calibri"/>
                <a:cs typeface="Arial" charset="0"/>
              </a:rPr>
              <a:t>Ultimate Goal:  Reinforce Inner Areas demographic structure</a:t>
            </a:r>
          </a:p>
          <a:p>
            <a:pPr marL="534988" indent="-3571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533400" lvl="1" indent="-355600" algn="just" eaLnBrk="0" fontAlgn="base" hangingPunct="0">
              <a:spcBef>
                <a:spcPts val="50"/>
              </a:spcBef>
              <a:spcAft>
                <a:spcPct val="0"/>
              </a:spcAft>
              <a:buClr>
                <a:srgbClr val="4F81BD">
                  <a:lumMod val="50000"/>
                </a:srgbClr>
              </a:buClr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533400" lvl="1" indent="-355600" algn="just" eaLnBrk="0" fontAlgn="base" hangingPunct="0">
              <a:spcBef>
                <a:spcPts val="50"/>
              </a:spcBef>
              <a:spcAft>
                <a:spcPct val="0"/>
              </a:spcAft>
              <a:buClr>
                <a:srgbClr val="4F81BD">
                  <a:lumMod val="50000"/>
                </a:srgbClr>
              </a:buClr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225" name="Diagramma 224">
            <a:extLst>
              <a:ext uri="{FF2B5EF4-FFF2-40B4-BE49-F238E27FC236}">
                <a16:creationId xmlns:a16="http://schemas.microsoft.com/office/drawing/2014/main" id="{C06DAF2B-8FEA-4801-9521-52E15BDCF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438238"/>
              </p:ext>
            </p:extLst>
          </p:nvPr>
        </p:nvGraphicFramePr>
        <p:xfrm>
          <a:off x="1949588" y="3796298"/>
          <a:ext cx="8335517" cy="254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444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4921" y="28581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7099B32-BA5D-47DE-81D9-0E894B1FA1CC}"/>
              </a:ext>
            </a:extLst>
          </p:cNvPr>
          <p:cNvSpPr txBox="1">
            <a:spLocks/>
          </p:cNvSpPr>
          <p:nvPr/>
        </p:nvSpPr>
        <p:spPr bwMode="auto">
          <a:xfrm>
            <a:off x="2087526" y="962912"/>
            <a:ext cx="8351874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eaLnBrk="0" hangingPunct="0">
              <a:spcBef>
                <a:spcPct val="20000"/>
              </a:spcBef>
              <a:tabLst>
                <a:tab pos="542925" algn="l"/>
              </a:tabLst>
              <a:defRPr/>
            </a:pP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The Open Inner Areas method: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over 100 indicators and filed work to detect:</a:t>
            </a:r>
          </a:p>
          <a:p>
            <a:pPr marL="534988" lvl="1" indent="-534988" eaLnBrk="0" hangingPunct="0">
              <a:lnSpc>
                <a:spcPct val="200000"/>
              </a:lnSpc>
              <a:spcBef>
                <a:spcPct val="20000"/>
              </a:spcBef>
              <a:buClr>
                <a:srgbClr val="00B2B2"/>
              </a:buClr>
              <a:buFont typeface="Wingdings" pitchFamily="2" charset="2"/>
              <a:buChar char="v"/>
              <a:defRPr/>
            </a:pPr>
            <a:r>
              <a:rPr lang="en-US" altLang="it-IT" dirty="0">
                <a:solidFill>
                  <a:srgbClr val="002060"/>
                </a:solidFill>
                <a:latin typeface="Calibri" pitchFamily="34" charset="0"/>
              </a:rPr>
              <a:t>Territories with people living mainly in Inner Areas;</a:t>
            </a:r>
          </a:p>
          <a:p>
            <a:pPr marL="534988" lvl="1" indent="-534988" eaLnBrk="0" hangingPunct="0">
              <a:lnSpc>
                <a:spcPct val="200000"/>
              </a:lnSpc>
              <a:spcBef>
                <a:spcPct val="20000"/>
              </a:spcBef>
              <a:buClr>
                <a:srgbClr val="00B2B2"/>
              </a:buClr>
              <a:buFont typeface="Wingdings" pitchFamily="2" charset="2"/>
              <a:buChar char="v"/>
              <a:defRPr/>
            </a:pPr>
            <a:r>
              <a:rPr lang="en-US" altLang="it-IT" dirty="0">
                <a:solidFill>
                  <a:srgbClr val="002060"/>
                </a:solidFill>
                <a:latin typeface="Calibri" pitchFamily="34" charset="0"/>
              </a:rPr>
              <a:t>Inner Areas losing populations;</a:t>
            </a:r>
          </a:p>
          <a:p>
            <a:pPr marL="534988" lvl="1" indent="-534988" eaLnBrk="0" hangingPunct="0">
              <a:lnSpc>
                <a:spcPct val="200000"/>
              </a:lnSpc>
              <a:spcBef>
                <a:spcPct val="20000"/>
              </a:spcBef>
              <a:buClr>
                <a:srgbClr val="00B2B2"/>
              </a:buClr>
              <a:buFont typeface="Wingdings" pitchFamily="2" charset="2"/>
              <a:buChar char="v"/>
              <a:defRPr/>
            </a:pPr>
            <a:r>
              <a:rPr lang="en-US" altLang="it-IT" dirty="0">
                <a:solidFill>
                  <a:srgbClr val="002060"/>
                </a:solidFill>
                <a:latin typeface="Calibri" pitchFamily="34" charset="0"/>
              </a:rPr>
              <a:t>Inner Areas with consistent elderly characteristics;</a:t>
            </a:r>
          </a:p>
          <a:p>
            <a:pPr marL="534988" lvl="1" indent="-534988" eaLnBrk="0" hangingPunct="0">
              <a:lnSpc>
                <a:spcPct val="200000"/>
              </a:lnSpc>
              <a:spcBef>
                <a:spcPct val="20000"/>
              </a:spcBef>
              <a:buClr>
                <a:srgbClr val="00B2B2"/>
              </a:buClr>
              <a:buFont typeface="Wingdings" pitchFamily="2" charset="2"/>
              <a:buChar char="v"/>
              <a:defRPr/>
            </a:pPr>
            <a:r>
              <a:rPr lang="en-US" altLang="it-IT" dirty="0">
                <a:solidFill>
                  <a:srgbClr val="002060"/>
                </a:solidFill>
                <a:latin typeface="Calibri" pitchFamily="34" charset="0"/>
              </a:rPr>
              <a:t>Inner Areas with good project implementation capacities;</a:t>
            </a:r>
          </a:p>
          <a:p>
            <a:pPr marL="534988" lvl="1" indent="-534988" eaLnBrk="0" hangingPunct="0">
              <a:lnSpc>
                <a:spcPct val="200000"/>
              </a:lnSpc>
              <a:spcBef>
                <a:spcPct val="20000"/>
              </a:spcBef>
              <a:buClr>
                <a:srgbClr val="00B2B2"/>
              </a:buClr>
              <a:buFont typeface="Wingdings" pitchFamily="2" charset="2"/>
              <a:buChar char="v"/>
              <a:defRPr/>
            </a:pPr>
            <a:r>
              <a:rPr lang="en-US" altLang="it-IT" dirty="0">
                <a:solidFill>
                  <a:srgbClr val="002060"/>
                </a:solidFill>
                <a:latin typeface="Calibri" pitchFamily="34" charset="0"/>
              </a:rPr>
              <a:t>Inner Areas with strong local leadership and municipalities’ capacity to work in association.</a:t>
            </a:r>
          </a:p>
          <a:p>
            <a:pPr marL="800100" lvl="1" indent="-342900" algn="just" eaLnBrk="0" hangingPunct="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it-IT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15A8DBE3-B200-4C1E-887F-1A661F00663B}"/>
              </a:ext>
            </a:extLst>
          </p:cNvPr>
          <p:cNvSpPr txBox="1">
            <a:spLocks/>
          </p:cNvSpPr>
          <p:nvPr/>
        </p:nvSpPr>
        <p:spPr bwMode="auto">
          <a:xfrm>
            <a:off x="1882776" y="229191"/>
            <a:ext cx="87852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chemeClr val="accent3">
                    <a:lumMod val="75000"/>
                  </a:schemeClr>
                </a:solidFill>
              </a:rPr>
              <a:t>Inner Areas’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257546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07242" y="17835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9DAD506-38F6-4DAC-B7CA-107F2AB2FB2F}"/>
              </a:ext>
            </a:extLst>
          </p:cNvPr>
          <p:cNvSpPr txBox="1">
            <a:spLocks/>
          </p:cNvSpPr>
          <p:nvPr/>
        </p:nvSpPr>
        <p:spPr bwMode="auto">
          <a:xfrm>
            <a:off x="1533235" y="285816"/>
            <a:ext cx="87852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defRPr sz="32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0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Open Method &amp; Criteria for Area Selection 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1BD2165D-066F-451C-9B37-D09CC6656DD5}"/>
              </a:ext>
            </a:extLst>
          </p:cNvPr>
          <p:cNvSpPr txBox="1">
            <a:spLocks/>
          </p:cNvSpPr>
          <p:nvPr/>
        </p:nvSpPr>
        <p:spPr bwMode="auto">
          <a:xfrm>
            <a:off x="2482602" y="836712"/>
            <a:ext cx="7957872" cy="43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  <a:cs typeface="Arial" charset="0"/>
              </a:rPr>
              <a:t>Two-step assessment process</a:t>
            </a:r>
            <a:r>
              <a:rPr lang="it-IT" sz="2400" b="1" dirty="0">
                <a:solidFill>
                  <a:srgbClr val="002060"/>
                </a:solidFill>
                <a:latin typeface="Calibri"/>
                <a:cs typeface="Arial" charset="0"/>
              </a:rPr>
              <a:t>: </a:t>
            </a:r>
          </a:p>
          <a:p>
            <a:pPr marL="5349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t-IT" sz="2400" b="1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542925" lvl="1" indent="-542925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rgbClr val="F79646"/>
                </a:solidFill>
                <a:latin typeface="Calibri"/>
                <a:cs typeface="Arial" charset="0"/>
              </a:rPr>
              <a:t>Desk analysis (Inner Areas Open Kit)</a:t>
            </a:r>
            <a:r>
              <a:rPr lang="en-US" b="1" dirty="0">
                <a:solidFill>
                  <a:srgbClr val="0070C0"/>
                </a:solidFill>
                <a:latin typeface="Calibri"/>
                <a:cs typeface="Arial" charset="0"/>
              </a:rPr>
              <a:t> </a:t>
            </a:r>
          </a:p>
          <a:p>
            <a:pPr marL="542925" lvl="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Each pre-selected area is thoroughly analysed with respect to a series of </a:t>
            </a:r>
            <a:r>
              <a:rPr lang="en-US" b="1" dirty="0">
                <a:solidFill>
                  <a:srgbClr val="002060"/>
                </a:solidFill>
                <a:latin typeface="Calibri"/>
                <a:cs typeface="Arial" charset="0"/>
              </a:rPr>
              <a:t>demographic and socio-economic indicators (116): </a:t>
            </a:r>
          </a:p>
          <a:p>
            <a:pPr marL="542925" lvl="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defRPr/>
            </a:pPr>
            <a:r>
              <a:rPr lang="en-US" sz="1600" i="1" dirty="0">
                <a:solidFill>
                  <a:srgbClr val="002060"/>
                </a:solidFill>
                <a:latin typeface="Calibri"/>
                <a:cs typeface="Arial" charset="0"/>
              </a:rPr>
              <a:t>e.g. Population losses and demographic structure, Utilized Agricultural Area (UAA) trends, deforestation, hydrological risk, entrepreneurship, tourism and cultural heritage, quality of education, mobility and healthcare services, Digital Divide</a:t>
            </a:r>
          </a:p>
          <a:p>
            <a:pPr marL="542925" lvl="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defRPr/>
            </a:pPr>
            <a:endParaRPr lang="en-US" sz="1600" i="1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828675" lvl="2" indent="-28575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v"/>
              <a:defRPr/>
            </a:pPr>
            <a:endParaRPr lang="en-US" sz="1600" i="1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2327275" lvl="3" indent="-355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rgbClr val="F79646"/>
                </a:solidFill>
                <a:latin typeface="Calibri"/>
                <a:cs typeface="Arial" charset="0"/>
              </a:rPr>
              <a:t>Field analysis (National Committee’s  visits to pre-selected areas) </a:t>
            </a:r>
          </a:p>
          <a:p>
            <a:pPr marL="2327275" lvl="3" indent="-355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alibri"/>
                <a:cs typeface="Arial" charset="0"/>
              </a:rPr>
              <a:t>	A number of focus groups are organised  at local level  aiming at </a:t>
            </a:r>
            <a:r>
              <a:rPr lang="en-US" i="1" dirty="0">
                <a:solidFill>
                  <a:srgbClr val="002060"/>
                </a:solidFill>
                <a:latin typeface="Calibri"/>
                <a:cs typeface="Arial" charset="0"/>
              </a:rPr>
              <a:t>“meeting territories” – e.g. local authorities, mayors, public officers in charge of services delivery, school directors, teachers, students, hospital managers and physicians ….</a:t>
            </a:r>
          </a:p>
          <a:p>
            <a:pPr marL="542925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defRPr/>
            </a:pPr>
            <a:endParaRPr lang="en-US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542925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defRPr/>
            </a:pPr>
            <a:endParaRPr lang="en-US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542925" lvl="1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2B2"/>
              </a:buClr>
              <a:defRPr/>
            </a:pPr>
            <a:endParaRPr lang="it-IT" dirty="0">
              <a:solidFill>
                <a:srgbClr val="002060"/>
              </a:solidFill>
              <a:latin typeface="Calibri"/>
              <a:cs typeface="Arial" charset="0"/>
            </a:endParaRPr>
          </a:p>
          <a:p>
            <a:pPr marL="800100" lvl="1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it-IT" b="1" dirty="0">
              <a:solidFill>
                <a:srgbClr val="003399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7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623393" y="178356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9DAD506-38F6-4DAC-B7CA-107F2AB2FB2F}"/>
              </a:ext>
            </a:extLst>
          </p:cNvPr>
          <p:cNvSpPr txBox="1">
            <a:spLocks/>
          </p:cNvSpPr>
          <p:nvPr/>
        </p:nvSpPr>
        <p:spPr bwMode="auto">
          <a:xfrm>
            <a:off x="1533235" y="285816"/>
            <a:ext cx="87852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defRPr sz="32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0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Open Kit extract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A7A187E-68D1-4D8E-BF25-15E024A3D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78188"/>
              </p:ext>
            </p:extLst>
          </p:nvPr>
        </p:nvGraphicFramePr>
        <p:xfrm>
          <a:off x="1625856" y="1132559"/>
          <a:ext cx="8477249" cy="45697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4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7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0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0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A. General </a:t>
                      </a:r>
                      <a:r>
                        <a:rPr lang="it-IT" sz="1050" dirty="0" err="1">
                          <a:effectLst/>
                        </a:rPr>
                        <a:t>indicators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BASSO SANGRO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VALFINO</a:t>
                      </a:r>
                      <a:r>
                        <a:rPr lang="it-IT" sz="1050" baseline="0" dirty="0">
                          <a:effectLst/>
                        </a:rPr>
                        <a:t> VESTINA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VALLE ROVETO</a:t>
                      </a: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</a:rPr>
                        <a:t>VAL SUBEQUANA</a:t>
                      </a:r>
                      <a:endParaRPr lang="it-IT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ALTO ATERNO</a:t>
                      </a: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ABRUZZO</a:t>
                      </a:r>
                      <a:r>
                        <a:rPr lang="it-IT" sz="1050" baseline="0" dirty="0">
                          <a:effectLst/>
                        </a:rPr>
                        <a:t> I</a:t>
                      </a:r>
                      <a:r>
                        <a:rPr lang="it-IT" sz="1050" dirty="0">
                          <a:effectLst/>
                        </a:rPr>
                        <a:t>nner </a:t>
                      </a:r>
                      <a:r>
                        <a:rPr lang="it-IT" sz="1050" dirty="0" err="1">
                          <a:effectLst/>
                        </a:rPr>
                        <a:t>Areas</a:t>
                      </a:r>
                      <a:endParaRPr lang="it-IT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ITALY  Inner </a:t>
                      </a:r>
                      <a:r>
                        <a:rPr lang="it-IT" sz="1050" dirty="0" err="1">
                          <a:effectLst/>
                        </a:rPr>
                        <a:t>Areas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ABRUZZO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ITALY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a.1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Municipalities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a.4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Resident population at 2011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13,328,750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1,307,309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59,433,744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a.7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%  of population  inner areas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b.3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%</a:t>
                      </a:r>
                      <a:r>
                        <a:rPr lang="en-US" sz="1050" baseline="0" noProof="0" dirty="0">
                          <a:effectLst/>
                        </a:rPr>
                        <a:t> population aged</a:t>
                      </a:r>
                      <a:r>
                        <a:rPr lang="en-US" sz="1050" noProof="0" dirty="0">
                          <a:effectLst/>
                        </a:rPr>
                        <a:t>  65 and over at 2011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bg1"/>
                          </a:solidFill>
                          <a:effectLst/>
                        </a:rPr>
                        <a:t>b.5</a:t>
                      </a:r>
                      <a:endParaRPr lang="en-US" sz="1050" b="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tx1"/>
                          </a:solidFill>
                          <a:effectLst/>
                        </a:rPr>
                        <a:t>Change in total population between  1971 and 2011</a:t>
                      </a:r>
                      <a:endParaRPr lang="en-US" sz="105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bg1"/>
                          </a:solidFill>
                          <a:effectLst/>
                        </a:rPr>
                        <a:t>b.6</a:t>
                      </a:r>
                      <a:endParaRPr lang="en-US" sz="1050" b="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tx1"/>
                          </a:solidFill>
                          <a:effectLst/>
                        </a:rPr>
                        <a:t>Change in total population between 2001 and 2011</a:t>
                      </a:r>
                      <a:endParaRPr lang="en-US" sz="105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73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09" y="6049096"/>
            <a:ext cx="2124362" cy="78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89" y="5118820"/>
            <a:ext cx="1717964" cy="1717964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5966691"/>
            <a:ext cx="1767967" cy="89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" y="5421745"/>
            <a:ext cx="1408581" cy="1415039"/>
          </a:xfrm>
          <a:prstGeom prst="rect">
            <a:avLst/>
          </a:prstGeom>
        </p:spPr>
      </p:pic>
      <p:pic>
        <p:nvPicPr>
          <p:cNvPr id="11" name="Picture 2" descr="SAI Logo 350">
            <a:extLst>
              <a:ext uri="{FF2B5EF4-FFF2-40B4-BE49-F238E27FC236}">
                <a16:creationId xmlns:a16="http://schemas.microsoft.com/office/drawing/2014/main" id="{4BCE31A8-CF8B-490E-97D0-A6330623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1525" r="66193" b="6615"/>
          <a:stretch/>
        </p:blipFill>
        <p:spPr bwMode="auto">
          <a:xfrm>
            <a:off x="540267" y="-16873"/>
            <a:ext cx="803979" cy="8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9DAD506-38F6-4DAC-B7CA-107F2AB2FB2F}"/>
              </a:ext>
            </a:extLst>
          </p:cNvPr>
          <p:cNvSpPr txBox="1">
            <a:spLocks/>
          </p:cNvSpPr>
          <p:nvPr/>
        </p:nvSpPr>
        <p:spPr bwMode="auto">
          <a:xfrm>
            <a:off x="1553370" y="90587"/>
            <a:ext cx="87852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-342900" algn="ctr">
              <a:spcBef>
                <a:spcPct val="20000"/>
              </a:spcBef>
              <a:defRPr sz="3200" i="1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0" kern="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Open Kit extract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9B35FD54-6EAB-486D-99A7-8286DDB22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48610"/>
              </p:ext>
            </p:extLst>
          </p:nvPr>
        </p:nvGraphicFramePr>
        <p:xfrm>
          <a:off x="1885777" y="951345"/>
          <a:ext cx="8452818" cy="50834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6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5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5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5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F. Health (2014)</a:t>
                      </a:r>
                      <a:endParaRPr lang="en-US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BASSO SANGRO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VALFINO</a:t>
                      </a:r>
                      <a:r>
                        <a:rPr lang="it-IT" sz="1050" baseline="0" dirty="0">
                          <a:effectLst/>
                        </a:rPr>
                        <a:t> VESTINA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VALLE ROVETO</a:t>
                      </a: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</a:rPr>
                        <a:t>VAL SUBEQUANA</a:t>
                      </a:r>
                      <a:endParaRPr lang="it-IT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ALTO ATERNO</a:t>
                      </a: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effectLst/>
                        </a:rPr>
                        <a:t>ABRUZZO</a:t>
                      </a:r>
                      <a:r>
                        <a:rPr lang="it-IT" sz="1050" baseline="0" dirty="0">
                          <a:effectLst/>
                        </a:rPr>
                        <a:t> I</a:t>
                      </a:r>
                      <a:r>
                        <a:rPr lang="it-IT" sz="1050" dirty="0">
                          <a:effectLst/>
                        </a:rPr>
                        <a:t>nner </a:t>
                      </a:r>
                      <a:r>
                        <a:rPr lang="it-IT" sz="1050" dirty="0" err="1">
                          <a:effectLst/>
                        </a:rPr>
                        <a:t>Areas</a:t>
                      </a:r>
                      <a:endParaRPr lang="it-IT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ITALY  Inner </a:t>
                      </a:r>
                      <a:r>
                        <a:rPr lang="it-IT" sz="1050" dirty="0" err="1">
                          <a:effectLst/>
                        </a:rPr>
                        <a:t>Areas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ABRUZZO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ITALY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f.1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Specialistica ambulatoriale - Prestazioni erogate x 1000 residenti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f.2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Tasso di </a:t>
                      </a:r>
                      <a:r>
                        <a:rPr lang="en-US" sz="1050" noProof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ospedalizzazione</a:t>
                      </a:r>
                      <a:r>
                        <a:rPr lang="en-US" sz="105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(LEA=170,0)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f.3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noProof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Tasso di ospedalizzazione della popolazione ultra 75enne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</a:rPr>
                        <a:t>f.4</a:t>
                      </a:r>
                      <a:endParaRPr lang="en-US" sz="105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Rate of avoidable  hospitalization (LEA=570,0) </a:t>
                      </a: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bg1"/>
                          </a:solidFill>
                          <a:effectLst/>
                        </a:rPr>
                        <a:t>f.5</a:t>
                      </a:r>
                      <a:endParaRPr lang="en-US" sz="1050" b="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Percentuale anziani &gt;=65 anni residenti trattati in Assistenza Domiciliare Integrata (ADI)</a:t>
                      </a:r>
                      <a:endParaRPr lang="en-US" sz="105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bg1"/>
                          </a:solidFill>
                          <a:effectLst/>
                        </a:rPr>
                        <a:t>f.6</a:t>
                      </a:r>
                      <a:endParaRPr lang="en-US" sz="1050" b="0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Percentuale di parti in cui la prima visita è effettuata a partire dalla dodicesima settimana di gestazione</a:t>
                      </a:r>
                      <a:endParaRPr lang="en-US" sz="105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f.7</a:t>
                      </a: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effectLst/>
                          <a:latin typeface="+mn-lt"/>
                        </a:rPr>
                        <a:t>Time (in minutes ) between the start of the telephone call to the monitoring station and the arrival of the first rescue vehicle on the spot.</a:t>
                      </a:r>
                      <a:r>
                        <a:rPr lang="it-IT" sz="1050" b="0" i="0" u="none" strike="noStrike" dirty="0">
                          <a:effectLst/>
                          <a:latin typeface="+mn-lt"/>
                        </a:rPr>
                        <a:t> ( - Target </a:t>
                      </a:r>
                      <a:r>
                        <a:rPr lang="it-IT" sz="1050" b="0" i="0" u="none" strike="noStrike" dirty="0" err="1">
                          <a:effectLst/>
                          <a:latin typeface="+mn-lt"/>
                        </a:rPr>
                        <a:t>Eemrgency</a:t>
                      </a:r>
                      <a:r>
                        <a:rPr lang="it-IT" sz="1050" b="0" i="0" u="none" strike="noStrike" dirty="0">
                          <a:effectLst/>
                          <a:latin typeface="+mn-lt"/>
                        </a:rPr>
                        <a:t> ). </a:t>
                      </a:r>
                    </a:p>
                  </a:txBody>
                  <a:tcPr marL="55480" marR="554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99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1729</Words>
  <Application>Microsoft Office PowerPoint</Application>
  <PresentationFormat>Widescreen</PresentationFormat>
  <Paragraphs>573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8" baseType="lpstr">
      <vt:lpstr>SimSun</vt:lpstr>
      <vt:lpstr>Yu Gothic UI</vt:lpstr>
      <vt:lpstr>Arial</vt:lpstr>
      <vt:lpstr>Calibri</vt:lpstr>
      <vt:lpstr>Calibri Light</vt:lpstr>
      <vt:lpstr>Century Gothic</vt:lpstr>
      <vt:lpstr>Small Fonts</vt:lpstr>
      <vt:lpstr>Tahoma</vt:lpstr>
      <vt:lpstr>times new roman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Italiano</dc:creator>
  <cp:lastModifiedBy>Paolo</cp:lastModifiedBy>
  <cp:revision>15</cp:revision>
  <dcterms:created xsi:type="dcterms:W3CDTF">2018-05-03T09:36:58Z</dcterms:created>
  <dcterms:modified xsi:type="dcterms:W3CDTF">2018-05-07T22:24:01Z</dcterms:modified>
</cp:coreProperties>
</file>